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59" r:id="rId2"/>
    <p:sldId id="410" r:id="rId3"/>
    <p:sldId id="373" r:id="rId4"/>
    <p:sldId id="414" r:id="rId5"/>
    <p:sldId id="415" r:id="rId6"/>
    <p:sldId id="416" r:id="rId7"/>
    <p:sldId id="452" r:id="rId8"/>
    <p:sldId id="417" r:id="rId9"/>
    <p:sldId id="418" r:id="rId10"/>
    <p:sldId id="420" r:id="rId11"/>
    <p:sldId id="449" r:id="rId12"/>
    <p:sldId id="450" r:id="rId13"/>
    <p:sldId id="421" r:id="rId14"/>
    <p:sldId id="453" r:id="rId15"/>
    <p:sldId id="423" r:id="rId16"/>
    <p:sldId id="424" r:id="rId17"/>
    <p:sldId id="425" r:id="rId18"/>
    <p:sldId id="454" r:id="rId19"/>
    <p:sldId id="432" r:id="rId20"/>
    <p:sldId id="427" r:id="rId21"/>
    <p:sldId id="434" r:id="rId22"/>
    <p:sldId id="430" r:id="rId23"/>
    <p:sldId id="433" r:id="rId24"/>
    <p:sldId id="446" r:id="rId25"/>
    <p:sldId id="428" r:id="rId26"/>
    <p:sldId id="451" r:id="rId27"/>
    <p:sldId id="457" r:id="rId28"/>
    <p:sldId id="460" r:id="rId29"/>
    <p:sldId id="436" r:id="rId30"/>
    <p:sldId id="412" r:id="rId31"/>
    <p:sldId id="437" r:id="rId32"/>
    <p:sldId id="455" r:id="rId33"/>
    <p:sldId id="444" r:id="rId34"/>
    <p:sldId id="458" r:id="rId35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Χατζηγιάννης Εμμανουήλ" initials="ΧΕ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B9AC8-9BC5-4A9E-8EF9-4F8161FDBB3C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0492CA9-19E2-467A-A5B9-BC53624AA0B0}">
      <dgm:prSet phldrT="[Κείμενο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1 </a:t>
          </a:r>
        </a:p>
      </dgm:t>
    </dgm:pt>
    <dgm:pt modelId="{3A0C1AB8-2FFC-4A8E-9EB2-E6D37202DA5E}" type="parTrans" cxnId="{56B08E6A-F821-450C-A6AA-3DE93580FF6F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5C5F242D-07D5-4C77-9167-6429A186D83B}" type="sibTrans" cxnId="{56B08E6A-F821-450C-A6AA-3DE93580FF6F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B384EE37-66A8-4B6F-85F1-CBF9A7F4F6A7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προσωπικού </a:t>
          </a:r>
        </a:p>
      </dgm:t>
    </dgm:pt>
    <dgm:pt modelId="{86A2EB90-8953-4A0B-8AAD-E81102FEA851}" type="parTrans" cxnId="{3B854452-3E00-481B-9834-8F216EA1DFE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C16BF4D3-DCA2-4AA7-BAEF-C65087417956}" type="sibTrans" cxnId="{3B854452-3E00-481B-9834-8F216EA1DFE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D148FD1B-FCEC-4ED3-9A26-57E48DC72FAA}">
      <dgm:prSet phldrT="[Κείμενο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2</a:t>
          </a:r>
        </a:p>
      </dgm:t>
    </dgm:pt>
    <dgm:pt modelId="{25B789BF-AAE4-4F6E-B79F-55BE385FE886}" type="parTrans" cxnId="{D1C002E3-B4BA-4304-9640-D1A94CE2C77A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ED6237E6-D99D-4688-966F-47D08AC047D7}" type="sibTrans" cxnId="{D1C002E3-B4BA-4304-9640-D1A94CE2C77A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68975166-3A9D-418E-9CAF-2AF598209C89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οργάνων και εξοπλισμού</a:t>
          </a:r>
        </a:p>
      </dgm:t>
    </dgm:pt>
    <dgm:pt modelId="{3D144B66-E04B-46B1-A9D8-8F8ECD018C6F}" type="parTrans" cxnId="{127CE313-8A40-49D9-88E3-7E587D558F58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7141DEDE-76BC-4056-9CAC-DCF5543D77C6}" type="sibTrans" cxnId="{127CE313-8A40-49D9-88E3-7E587D558F58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0056F660-1931-451B-9D3A-4E719573E82E}">
      <dgm:prSet phldrT="[Κείμενο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3</a:t>
          </a:r>
        </a:p>
      </dgm:t>
    </dgm:pt>
    <dgm:pt modelId="{28FA1143-2BDD-43F4-BD8E-F708F926FADE}" type="parTrans" cxnId="{9EA2617D-F284-4741-A7A3-74C00FF83FE5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0F76DC29-EEE1-4CDF-9970-0B150648EC0D}" type="sibTrans" cxnId="{9EA2617D-F284-4741-A7A3-74C00FF83FE5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10593C33-6BD6-4F51-9E80-396C91C80570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για υπεργολαβίες </a:t>
          </a:r>
        </a:p>
      </dgm:t>
    </dgm:pt>
    <dgm:pt modelId="{7A387629-BFEF-43B7-BFFF-AF5C1E16BB94}" type="parTrans" cxnId="{EEF58709-FDD1-4C7A-B98B-6C5D75318F46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6D0B6788-E84E-4482-8FF1-77A8A66CA857}" type="sibTrans" cxnId="{EEF58709-FDD1-4C7A-B98B-6C5D75318F46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05C839E0-986D-4450-8AC7-41E8EB4FD47C}">
      <dgm:prSet phldrT="[Κείμενο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4 </a:t>
          </a:r>
        </a:p>
      </dgm:t>
    </dgm:pt>
    <dgm:pt modelId="{5184EBAB-1419-449B-AB6B-7D6C1930AAE9}" type="parTrans" cxnId="{5BAE59F1-EF30-4003-89BA-B93A135183A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4146CEB3-C2EA-4FD3-823E-C5F0DB7785BB}" type="sibTrans" cxnId="{5BAE59F1-EF30-4003-89BA-B93A135183A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4BFA8935-0AC1-4018-AB81-37DEEA41961C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Πρόσθετα γενικά έξοδα και λοιπές λειτουργικές δαπάνες </a:t>
          </a:r>
        </a:p>
      </dgm:t>
    </dgm:pt>
    <dgm:pt modelId="{717A6D17-16C7-44BA-9C1E-DF69A27126C0}" type="parTrans" cxnId="{6E20437C-059A-4343-863B-A7450A164D29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F0B4552D-64AB-465D-9115-3BE3D8AA8491}" type="sibTrans" cxnId="{6E20437C-059A-4343-863B-A7450A164D29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F15FE1A7-9D84-4DE7-AE22-BEA7A45AF037}" type="pres">
      <dgm:prSet presAssocID="{B2AB9AC8-9BC5-4A9E-8EF9-4F8161FDBB3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6441CED-9539-41B3-B732-8A84CCCE8D53}" type="pres">
      <dgm:prSet presAssocID="{00492CA9-19E2-467A-A5B9-BC53624AA0B0}" presName="composite" presStyleCnt="0"/>
      <dgm:spPr/>
    </dgm:pt>
    <dgm:pt modelId="{F9008F89-6ED2-4D25-9445-FBECE34FC1D1}" type="pres">
      <dgm:prSet presAssocID="{00492CA9-19E2-467A-A5B9-BC53624AA0B0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86A1757-FFAA-470F-943B-C15AF1AE697C}" type="pres">
      <dgm:prSet presAssocID="{00492CA9-19E2-467A-A5B9-BC53624AA0B0}" presName="Parent" presStyleLbl="alignNode1" presStyleIdx="0" presStyleCnt="4" custScaleY="57401" custLinFactNeighborY="-3086">
        <dgm:presLayoutVars>
          <dgm:chMax val="3"/>
          <dgm:chPref val="3"/>
          <dgm:bulletEnabled val="1"/>
        </dgm:presLayoutVars>
      </dgm:prSet>
      <dgm:spPr/>
    </dgm:pt>
    <dgm:pt modelId="{9D051094-7DAF-4B0F-ACCF-F879F8204948}" type="pres">
      <dgm:prSet presAssocID="{00492CA9-19E2-467A-A5B9-BC53624AA0B0}" presName="Accent" presStyleLbl="parChTrans1D1" presStyleIdx="0" presStyleCnt="4" custLinFactY="-32494" custLinFactNeighborY="-100000"/>
      <dgm:spPr/>
    </dgm:pt>
    <dgm:pt modelId="{B6A49C88-BF2F-43A1-9FE6-FC3E85FCC8C5}" type="pres">
      <dgm:prSet presAssocID="{5C5F242D-07D5-4C77-9167-6429A186D83B}" presName="sibTrans" presStyleCnt="0"/>
      <dgm:spPr/>
    </dgm:pt>
    <dgm:pt modelId="{AF66A942-FB2D-4A9F-A213-06560DCF79DA}" type="pres">
      <dgm:prSet presAssocID="{D148FD1B-FCEC-4ED3-9A26-57E48DC72FAA}" presName="composite" presStyleCnt="0"/>
      <dgm:spPr/>
    </dgm:pt>
    <dgm:pt modelId="{F42AE2F3-83AC-4731-B552-6B5CC14AECD3}" type="pres">
      <dgm:prSet presAssocID="{D148FD1B-FCEC-4ED3-9A26-57E48DC72FAA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C2E0824-38D7-45EA-B527-70F1BF508F6E}" type="pres">
      <dgm:prSet presAssocID="{D148FD1B-FCEC-4ED3-9A26-57E48DC72FAA}" presName="Parent" presStyleLbl="alignNode1" presStyleIdx="1" presStyleCnt="4" custScaleY="57401">
        <dgm:presLayoutVars>
          <dgm:chMax val="3"/>
          <dgm:chPref val="3"/>
          <dgm:bulletEnabled val="1"/>
        </dgm:presLayoutVars>
      </dgm:prSet>
      <dgm:spPr/>
    </dgm:pt>
    <dgm:pt modelId="{6219147B-C223-44EB-988E-E4236EC08C44}" type="pres">
      <dgm:prSet presAssocID="{D148FD1B-FCEC-4ED3-9A26-57E48DC72FAA}" presName="Accent" presStyleLbl="parChTrans1D1" presStyleIdx="1" presStyleCnt="4"/>
      <dgm:spPr/>
    </dgm:pt>
    <dgm:pt modelId="{405DD476-6F0D-4BD6-ACC6-4E25487769DA}" type="pres">
      <dgm:prSet presAssocID="{ED6237E6-D99D-4688-966F-47D08AC047D7}" presName="sibTrans" presStyleCnt="0"/>
      <dgm:spPr/>
    </dgm:pt>
    <dgm:pt modelId="{2BF0A8FD-4A4A-4CBA-879D-E2BA5DE64C77}" type="pres">
      <dgm:prSet presAssocID="{0056F660-1931-451B-9D3A-4E719573E82E}" presName="composite" presStyleCnt="0"/>
      <dgm:spPr/>
    </dgm:pt>
    <dgm:pt modelId="{31B8A0CE-A0BF-491D-89B1-76ADA250C9E1}" type="pres">
      <dgm:prSet presAssocID="{0056F660-1931-451B-9D3A-4E719573E82E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4EF0E2A-8703-42C8-A950-7151EF54F833}" type="pres">
      <dgm:prSet presAssocID="{0056F660-1931-451B-9D3A-4E719573E82E}" presName="Parent" presStyleLbl="alignNode1" presStyleIdx="2" presStyleCnt="4" custScaleY="57401">
        <dgm:presLayoutVars>
          <dgm:chMax val="3"/>
          <dgm:chPref val="3"/>
          <dgm:bulletEnabled val="1"/>
        </dgm:presLayoutVars>
      </dgm:prSet>
      <dgm:spPr/>
    </dgm:pt>
    <dgm:pt modelId="{DF3A2290-78B2-4907-9A74-AB7D915E3D37}" type="pres">
      <dgm:prSet presAssocID="{0056F660-1931-451B-9D3A-4E719573E82E}" presName="Accent" presStyleLbl="parChTrans1D1" presStyleIdx="2" presStyleCnt="4"/>
      <dgm:spPr/>
    </dgm:pt>
    <dgm:pt modelId="{F5B82FFB-4B73-4C80-A81C-56F2458B1BA4}" type="pres">
      <dgm:prSet presAssocID="{0F76DC29-EEE1-4CDF-9970-0B150648EC0D}" presName="sibTrans" presStyleCnt="0"/>
      <dgm:spPr/>
    </dgm:pt>
    <dgm:pt modelId="{9E4EC6FF-C665-4652-9B10-0EC13DDB6814}" type="pres">
      <dgm:prSet presAssocID="{05C839E0-986D-4450-8AC7-41E8EB4FD47C}" presName="composite" presStyleCnt="0"/>
      <dgm:spPr/>
    </dgm:pt>
    <dgm:pt modelId="{814D5993-6F12-47DC-AC29-9FAEC463FFC9}" type="pres">
      <dgm:prSet presAssocID="{05C839E0-986D-4450-8AC7-41E8EB4FD47C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B5DCF51-A9C8-4F4F-87A5-BE29D29BDF03}" type="pres">
      <dgm:prSet presAssocID="{05C839E0-986D-4450-8AC7-41E8EB4FD47C}" presName="Parent" presStyleLbl="alignNode1" presStyleIdx="3" presStyleCnt="4" custScaleY="57401" custLinFactNeighborY="-3086">
        <dgm:presLayoutVars>
          <dgm:chMax val="3"/>
          <dgm:chPref val="3"/>
          <dgm:bulletEnabled val="1"/>
        </dgm:presLayoutVars>
      </dgm:prSet>
      <dgm:spPr/>
    </dgm:pt>
    <dgm:pt modelId="{573C7942-A843-4839-8346-8504187D6AB9}" type="pres">
      <dgm:prSet presAssocID="{05C839E0-986D-4450-8AC7-41E8EB4FD47C}" presName="Accent" presStyleLbl="parChTrans1D1" presStyleIdx="3" presStyleCnt="4"/>
      <dgm:spPr/>
    </dgm:pt>
  </dgm:ptLst>
  <dgm:cxnLst>
    <dgm:cxn modelId="{EEF58709-FDD1-4C7A-B98B-6C5D75318F46}" srcId="{0056F660-1931-451B-9D3A-4E719573E82E}" destId="{10593C33-6BD6-4F51-9E80-396C91C80570}" srcOrd="0" destOrd="0" parTransId="{7A387629-BFEF-43B7-BFFF-AF5C1E16BB94}" sibTransId="{6D0B6788-E84E-4482-8FF1-77A8A66CA857}"/>
    <dgm:cxn modelId="{127CE313-8A40-49D9-88E3-7E587D558F58}" srcId="{D148FD1B-FCEC-4ED3-9A26-57E48DC72FAA}" destId="{68975166-3A9D-418E-9CAF-2AF598209C89}" srcOrd="0" destOrd="0" parTransId="{3D144B66-E04B-46B1-A9D8-8F8ECD018C6F}" sibTransId="{7141DEDE-76BC-4056-9CAC-DCF5543D77C6}"/>
    <dgm:cxn modelId="{32676030-AD44-453A-8EE4-22817644A4C2}" type="presOf" srcId="{0056F660-1931-451B-9D3A-4E719573E82E}" destId="{74EF0E2A-8703-42C8-A950-7151EF54F833}" srcOrd="0" destOrd="0" presId="urn:microsoft.com/office/officeart/2011/layout/TabList"/>
    <dgm:cxn modelId="{56B08E6A-F821-450C-A6AA-3DE93580FF6F}" srcId="{B2AB9AC8-9BC5-4A9E-8EF9-4F8161FDBB3C}" destId="{00492CA9-19E2-467A-A5B9-BC53624AA0B0}" srcOrd="0" destOrd="0" parTransId="{3A0C1AB8-2FFC-4A8E-9EB2-E6D37202DA5E}" sibTransId="{5C5F242D-07D5-4C77-9167-6429A186D83B}"/>
    <dgm:cxn modelId="{F4086B4E-0ABE-4E32-B51C-00A2CC7F9788}" type="presOf" srcId="{B2AB9AC8-9BC5-4A9E-8EF9-4F8161FDBB3C}" destId="{F15FE1A7-9D84-4DE7-AE22-BEA7A45AF037}" srcOrd="0" destOrd="0" presId="urn:microsoft.com/office/officeart/2011/layout/TabList"/>
    <dgm:cxn modelId="{3B854452-3E00-481B-9834-8F216EA1DFE3}" srcId="{00492CA9-19E2-467A-A5B9-BC53624AA0B0}" destId="{B384EE37-66A8-4B6F-85F1-CBF9A7F4F6A7}" srcOrd="0" destOrd="0" parTransId="{86A2EB90-8953-4A0B-8AAD-E81102FEA851}" sibTransId="{C16BF4D3-DCA2-4AA7-BAEF-C65087417956}"/>
    <dgm:cxn modelId="{6E20437C-059A-4343-863B-A7450A164D29}" srcId="{05C839E0-986D-4450-8AC7-41E8EB4FD47C}" destId="{4BFA8935-0AC1-4018-AB81-37DEEA41961C}" srcOrd="0" destOrd="0" parTransId="{717A6D17-16C7-44BA-9C1E-DF69A27126C0}" sibTransId="{F0B4552D-64AB-465D-9115-3BE3D8AA8491}"/>
    <dgm:cxn modelId="{9EA2617D-F284-4741-A7A3-74C00FF83FE5}" srcId="{B2AB9AC8-9BC5-4A9E-8EF9-4F8161FDBB3C}" destId="{0056F660-1931-451B-9D3A-4E719573E82E}" srcOrd="2" destOrd="0" parTransId="{28FA1143-2BDD-43F4-BD8E-F708F926FADE}" sibTransId="{0F76DC29-EEE1-4CDF-9970-0B150648EC0D}"/>
    <dgm:cxn modelId="{95FCE299-4EE9-4A69-AF08-66BCC5CC720E}" type="presOf" srcId="{68975166-3A9D-418E-9CAF-2AF598209C89}" destId="{F42AE2F3-83AC-4731-B552-6B5CC14AECD3}" srcOrd="0" destOrd="0" presId="urn:microsoft.com/office/officeart/2011/layout/TabList"/>
    <dgm:cxn modelId="{0310359A-E94C-4BD2-A4DD-44E665276AC9}" type="presOf" srcId="{B384EE37-66A8-4B6F-85F1-CBF9A7F4F6A7}" destId="{F9008F89-6ED2-4D25-9445-FBECE34FC1D1}" srcOrd="0" destOrd="0" presId="urn:microsoft.com/office/officeart/2011/layout/TabList"/>
    <dgm:cxn modelId="{D9EF48B4-8857-407F-9A52-CBFC9A307063}" type="presOf" srcId="{10593C33-6BD6-4F51-9E80-396C91C80570}" destId="{31B8A0CE-A0BF-491D-89B1-76ADA250C9E1}" srcOrd="0" destOrd="0" presId="urn:microsoft.com/office/officeart/2011/layout/TabList"/>
    <dgm:cxn modelId="{8C0FC5B8-E328-435C-8668-2C9C61C1A080}" type="presOf" srcId="{D148FD1B-FCEC-4ED3-9A26-57E48DC72FAA}" destId="{8C2E0824-38D7-45EA-B527-70F1BF508F6E}" srcOrd="0" destOrd="0" presId="urn:microsoft.com/office/officeart/2011/layout/TabList"/>
    <dgm:cxn modelId="{C89BDCC6-5216-4418-BE9D-8F9136332DC7}" type="presOf" srcId="{4BFA8935-0AC1-4018-AB81-37DEEA41961C}" destId="{814D5993-6F12-47DC-AC29-9FAEC463FFC9}" srcOrd="0" destOrd="0" presId="urn:microsoft.com/office/officeart/2011/layout/TabList"/>
    <dgm:cxn modelId="{D1C002E3-B4BA-4304-9640-D1A94CE2C77A}" srcId="{B2AB9AC8-9BC5-4A9E-8EF9-4F8161FDBB3C}" destId="{D148FD1B-FCEC-4ED3-9A26-57E48DC72FAA}" srcOrd="1" destOrd="0" parTransId="{25B789BF-AAE4-4F6E-B79F-55BE385FE886}" sibTransId="{ED6237E6-D99D-4688-966F-47D08AC047D7}"/>
    <dgm:cxn modelId="{5BAE59F1-EF30-4003-89BA-B93A135183A3}" srcId="{B2AB9AC8-9BC5-4A9E-8EF9-4F8161FDBB3C}" destId="{05C839E0-986D-4450-8AC7-41E8EB4FD47C}" srcOrd="3" destOrd="0" parTransId="{5184EBAB-1419-449B-AB6B-7D6C1930AAE9}" sibTransId="{4146CEB3-C2EA-4FD3-823E-C5F0DB7785BB}"/>
    <dgm:cxn modelId="{0418FCF4-412D-4CE5-8E7A-61B8A74F732F}" type="presOf" srcId="{00492CA9-19E2-467A-A5B9-BC53624AA0B0}" destId="{B86A1757-FFAA-470F-943B-C15AF1AE697C}" srcOrd="0" destOrd="0" presId="urn:microsoft.com/office/officeart/2011/layout/TabList"/>
    <dgm:cxn modelId="{30898FFE-7B06-44B5-8922-8DE4AC4C8D29}" type="presOf" srcId="{05C839E0-986D-4450-8AC7-41E8EB4FD47C}" destId="{CB5DCF51-A9C8-4F4F-87A5-BE29D29BDF03}" srcOrd="0" destOrd="0" presId="urn:microsoft.com/office/officeart/2011/layout/TabList"/>
    <dgm:cxn modelId="{56894F70-98CA-49D6-8B5C-D4AED7A71FCC}" type="presParOf" srcId="{F15FE1A7-9D84-4DE7-AE22-BEA7A45AF037}" destId="{76441CED-9539-41B3-B732-8A84CCCE8D53}" srcOrd="0" destOrd="0" presId="urn:microsoft.com/office/officeart/2011/layout/TabList"/>
    <dgm:cxn modelId="{04BEAEE1-F07D-4570-9191-E695450AF5E2}" type="presParOf" srcId="{76441CED-9539-41B3-B732-8A84CCCE8D53}" destId="{F9008F89-6ED2-4D25-9445-FBECE34FC1D1}" srcOrd="0" destOrd="0" presId="urn:microsoft.com/office/officeart/2011/layout/TabList"/>
    <dgm:cxn modelId="{582F880B-19AB-4C57-BBCD-CDAEC40DA2D9}" type="presParOf" srcId="{76441CED-9539-41B3-B732-8A84CCCE8D53}" destId="{B86A1757-FFAA-470F-943B-C15AF1AE697C}" srcOrd="1" destOrd="0" presId="urn:microsoft.com/office/officeart/2011/layout/TabList"/>
    <dgm:cxn modelId="{986FA022-77FF-46EF-8E9A-4E4A71378779}" type="presParOf" srcId="{76441CED-9539-41B3-B732-8A84CCCE8D53}" destId="{9D051094-7DAF-4B0F-ACCF-F879F8204948}" srcOrd="2" destOrd="0" presId="urn:microsoft.com/office/officeart/2011/layout/TabList"/>
    <dgm:cxn modelId="{31763F47-BB92-4B1E-AE4B-F80CB93E82BE}" type="presParOf" srcId="{F15FE1A7-9D84-4DE7-AE22-BEA7A45AF037}" destId="{B6A49C88-BF2F-43A1-9FE6-FC3E85FCC8C5}" srcOrd="1" destOrd="0" presId="urn:microsoft.com/office/officeart/2011/layout/TabList"/>
    <dgm:cxn modelId="{C9249113-8D22-4D1D-B112-29D09C664889}" type="presParOf" srcId="{F15FE1A7-9D84-4DE7-AE22-BEA7A45AF037}" destId="{AF66A942-FB2D-4A9F-A213-06560DCF79DA}" srcOrd="2" destOrd="0" presId="urn:microsoft.com/office/officeart/2011/layout/TabList"/>
    <dgm:cxn modelId="{22156C6C-5D15-45BD-A3DB-9285F93FBCD1}" type="presParOf" srcId="{AF66A942-FB2D-4A9F-A213-06560DCF79DA}" destId="{F42AE2F3-83AC-4731-B552-6B5CC14AECD3}" srcOrd="0" destOrd="0" presId="urn:microsoft.com/office/officeart/2011/layout/TabList"/>
    <dgm:cxn modelId="{4A1E9F8A-5D27-4497-8570-3A8A4D438A3E}" type="presParOf" srcId="{AF66A942-FB2D-4A9F-A213-06560DCF79DA}" destId="{8C2E0824-38D7-45EA-B527-70F1BF508F6E}" srcOrd="1" destOrd="0" presId="urn:microsoft.com/office/officeart/2011/layout/TabList"/>
    <dgm:cxn modelId="{3539ADA4-BA59-4F19-BDC0-0BB4971CE708}" type="presParOf" srcId="{AF66A942-FB2D-4A9F-A213-06560DCF79DA}" destId="{6219147B-C223-44EB-988E-E4236EC08C44}" srcOrd="2" destOrd="0" presId="urn:microsoft.com/office/officeart/2011/layout/TabList"/>
    <dgm:cxn modelId="{E10F2237-E23D-45EC-89A3-4D50DF28D3F9}" type="presParOf" srcId="{F15FE1A7-9D84-4DE7-AE22-BEA7A45AF037}" destId="{405DD476-6F0D-4BD6-ACC6-4E25487769DA}" srcOrd="3" destOrd="0" presId="urn:microsoft.com/office/officeart/2011/layout/TabList"/>
    <dgm:cxn modelId="{0BB970E1-DF83-46D7-B08D-60802C042903}" type="presParOf" srcId="{F15FE1A7-9D84-4DE7-AE22-BEA7A45AF037}" destId="{2BF0A8FD-4A4A-4CBA-879D-E2BA5DE64C77}" srcOrd="4" destOrd="0" presId="urn:microsoft.com/office/officeart/2011/layout/TabList"/>
    <dgm:cxn modelId="{77E28DE7-AB4A-40C2-ADE7-AB5CFEDFEA8B}" type="presParOf" srcId="{2BF0A8FD-4A4A-4CBA-879D-E2BA5DE64C77}" destId="{31B8A0CE-A0BF-491D-89B1-76ADA250C9E1}" srcOrd="0" destOrd="0" presId="urn:microsoft.com/office/officeart/2011/layout/TabList"/>
    <dgm:cxn modelId="{440D2959-89BC-4D44-8F62-3BB30C5E6AF7}" type="presParOf" srcId="{2BF0A8FD-4A4A-4CBA-879D-E2BA5DE64C77}" destId="{74EF0E2A-8703-42C8-A950-7151EF54F833}" srcOrd="1" destOrd="0" presId="urn:microsoft.com/office/officeart/2011/layout/TabList"/>
    <dgm:cxn modelId="{BE670605-3835-45F7-A0DE-6A19EFC1CA61}" type="presParOf" srcId="{2BF0A8FD-4A4A-4CBA-879D-E2BA5DE64C77}" destId="{DF3A2290-78B2-4907-9A74-AB7D915E3D37}" srcOrd="2" destOrd="0" presId="urn:microsoft.com/office/officeart/2011/layout/TabList"/>
    <dgm:cxn modelId="{5C0F326B-FFF3-4E91-942A-651CFE4FF036}" type="presParOf" srcId="{F15FE1A7-9D84-4DE7-AE22-BEA7A45AF037}" destId="{F5B82FFB-4B73-4C80-A81C-56F2458B1BA4}" srcOrd="5" destOrd="0" presId="urn:microsoft.com/office/officeart/2011/layout/TabList"/>
    <dgm:cxn modelId="{BD618471-0F79-4E43-872B-6DB0A86F8C0D}" type="presParOf" srcId="{F15FE1A7-9D84-4DE7-AE22-BEA7A45AF037}" destId="{9E4EC6FF-C665-4652-9B10-0EC13DDB6814}" srcOrd="6" destOrd="0" presId="urn:microsoft.com/office/officeart/2011/layout/TabList"/>
    <dgm:cxn modelId="{CC67F827-B5C5-4E5E-B98E-8538BDC6E026}" type="presParOf" srcId="{9E4EC6FF-C665-4652-9B10-0EC13DDB6814}" destId="{814D5993-6F12-47DC-AC29-9FAEC463FFC9}" srcOrd="0" destOrd="0" presId="urn:microsoft.com/office/officeart/2011/layout/TabList"/>
    <dgm:cxn modelId="{5CC65C87-3FDC-4F6E-A47F-EB4B6AA432BD}" type="presParOf" srcId="{9E4EC6FF-C665-4652-9B10-0EC13DDB6814}" destId="{CB5DCF51-A9C8-4F4F-87A5-BE29D29BDF03}" srcOrd="1" destOrd="0" presId="urn:microsoft.com/office/officeart/2011/layout/TabList"/>
    <dgm:cxn modelId="{6E8B2156-7F1D-4289-8F9F-A60652F59AC3}" type="presParOf" srcId="{9E4EC6FF-C665-4652-9B10-0EC13DDB6814}" destId="{573C7942-A843-4839-8346-8504187D6AB9}" srcOrd="2" destOrd="0" presId="urn:microsoft.com/office/officeart/2011/layout/TabList"/>
  </dgm:cxnLst>
  <dgm:bg/>
  <dgm:whole>
    <a:ln>
      <a:prstDash val="sysDot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4AB055-2EC7-48D5-A7C2-3B8323F36B04}" type="doc">
      <dgm:prSet loTypeId="urn:microsoft.com/office/officeart/2008/layout/Vertical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FB29C24B-E871-4EF5-AAB6-17F06DC6F76C}">
      <dgm:prSet phldrT="[Κείμενο]" custT="1"/>
      <dgm:spPr/>
      <dgm:t>
        <a:bodyPr/>
        <a:lstStyle/>
        <a:p>
          <a:r>
            <a:rPr lang="el-GR" sz="2600" b="1" dirty="0"/>
            <a:t>Κατηγορίες μετακινούμενων </a:t>
          </a:r>
        </a:p>
      </dgm:t>
    </dgm:pt>
    <dgm:pt modelId="{BC23F680-3290-4274-804E-C523067705C1}" type="parTrans" cxnId="{C83FA1BA-3054-4D39-B2FB-36ACAC3F11E9}">
      <dgm:prSet/>
      <dgm:spPr/>
      <dgm:t>
        <a:bodyPr/>
        <a:lstStyle/>
        <a:p>
          <a:endParaRPr lang="el-GR"/>
        </a:p>
      </dgm:t>
    </dgm:pt>
    <dgm:pt modelId="{744A50DA-758C-4F17-A059-979D281AF101}" type="sibTrans" cxnId="{C83FA1BA-3054-4D39-B2FB-36ACAC3F11E9}">
      <dgm:prSet/>
      <dgm:spPr/>
      <dgm:t>
        <a:bodyPr/>
        <a:lstStyle/>
        <a:p>
          <a:endParaRPr lang="el-GR"/>
        </a:p>
      </dgm:t>
    </dgm:pt>
    <dgm:pt modelId="{AA8B7BE4-FF32-42D2-80A1-6ECCC80A5DB6}">
      <dgm:prSet phldrT="[Κείμενο]" custT="1"/>
      <dgm:spPr/>
      <dgm:t>
        <a:bodyPr/>
        <a:lstStyle/>
        <a:p>
          <a:r>
            <a:rPr lang="el-GR" sz="2600" b="1" dirty="0"/>
            <a:t>Δυνατότητα μετακίνησης </a:t>
          </a:r>
          <a:endParaRPr lang="el-GR" sz="2600" dirty="0"/>
        </a:p>
      </dgm:t>
    </dgm:pt>
    <dgm:pt modelId="{6EEA2CF2-A495-4E9B-952F-34374DEA9311}" type="parTrans" cxnId="{6F9D0621-7725-4473-B0AE-F9A1248E370C}">
      <dgm:prSet/>
      <dgm:spPr/>
      <dgm:t>
        <a:bodyPr/>
        <a:lstStyle/>
        <a:p>
          <a:endParaRPr lang="el-GR"/>
        </a:p>
      </dgm:t>
    </dgm:pt>
    <dgm:pt modelId="{7380FB18-2BAC-4639-A974-AD9E30D18B21}" type="sibTrans" cxnId="{6F9D0621-7725-4473-B0AE-F9A1248E370C}">
      <dgm:prSet/>
      <dgm:spPr/>
      <dgm:t>
        <a:bodyPr/>
        <a:lstStyle/>
        <a:p>
          <a:endParaRPr lang="el-GR"/>
        </a:p>
      </dgm:t>
    </dgm:pt>
    <dgm:pt modelId="{C7863CEE-18A7-45C9-96AA-A75FA7159C7F}">
      <dgm:prSet phldrT="[Κείμενο]" custT="1"/>
      <dgm:spPr/>
      <dgm:t>
        <a:bodyPr/>
        <a:lstStyle/>
        <a:p>
          <a:r>
            <a:rPr lang="el-GR" sz="1800" b="1" i="1" dirty="0"/>
            <a:t>Υπό τις προϋποθέσεις</a:t>
          </a:r>
          <a:endParaRPr lang="el-GR" sz="1800" dirty="0"/>
        </a:p>
      </dgm:t>
    </dgm:pt>
    <dgm:pt modelId="{8D6BB056-D72D-4243-BF1C-5F3AFFE36C98}" type="parTrans" cxnId="{4E8000E0-E89D-429E-AE97-17373BE77E70}">
      <dgm:prSet/>
      <dgm:spPr/>
      <dgm:t>
        <a:bodyPr/>
        <a:lstStyle/>
        <a:p>
          <a:endParaRPr lang="el-GR"/>
        </a:p>
      </dgm:t>
    </dgm:pt>
    <dgm:pt modelId="{71A29930-31A7-4D6B-9A00-082103371012}" type="sibTrans" cxnId="{4E8000E0-E89D-429E-AE97-17373BE77E70}">
      <dgm:prSet/>
      <dgm:spPr/>
      <dgm:t>
        <a:bodyPr/>
        <a:lstStyle/>
        <a:p>
          <a:endParaRPr lang="el-GR"/>
        </a:p>
      </dgm:t>
    </dgm:pt>
    <dgm:pt modelId="{F87074C9-BBCB-46CA-B738-DB781AC95959}">
      <dgm:prSet custT="1"/>
      <dgm:spPr/>
      <dgm:t>
        <a:bodyPr/>
        <a:lstStyle/>
        <a:p>
          <a:r>
            <a:rPr lang="el-GR" sz="1800" dirty="0"/>
            <a:t>Ικανός προϋπολογισμός στην κατηγορία 64-01</a:t>
          </a:r>
        </a:p>
      </dgm:t>
    </dgm:pt>
    <dgm:pt modelId="{134F1E73-DF47-4AAB-AFED-F4AD1F5A90C9}" type="parTrans" cxnId="{51D15AE7-DA75-42FB-9723-0DEA1C887F61}">
      <dgm:prSet/>
      <dgm:spPr/>
      <dgm:t>
        <a:bodyPr/>
        <a:lstStyle/>
        <a:p>
          <a:endParaRPr lang="el-GR"/>
        </a:p>
      </dgm:t>
    </dgm:pt>
    <dgm:pt modelId="{E08F0FCB-4A97-4E19-A84A-D2ECBBE15523}" type="sibTrans" cxnId="{51D15AE7-DA75-42FB-9723-0DEA1C887F61}">
      <dgm:prSet/>
      <dgm:spPr/>
      <dgm:t>
        <a:bodyPr/>
        <a:lstStyle/>
        <a:p>
          <a:endParaRPr lang="el-GR"/>
        </a:p>
      </dgm:t>
    </dgm:pt>
    <dgm:pt modelId="{18BEF41A-209B-4DBE-92A7-A050BAD38C9D}">
      <dgm:prSet phldrT="[Κείμενο]" custT="1"/>
      <dgm:spPr/>
      <dgm:t>
        <a:bodyPr/>
        <a:lstStyle/>
        <a:p>
          <a:r>
            <a:rPr lang="el-GR" sz="1800" dirty="0"/>
            <a:t>Κατηγορία Ι : μέλη ΔΕΠ και ερευνητές</a:t>
          </a:r>
        </a:p>
        <a:p>
          <a:r>
            <a:rPr lang="el-GR" sz="1800" dirty="0"/>
            <a:t>Κατηγορία ΙΙ: ΕΔΙΠ, ΕΤΕΠ, Τρίτοι</a:t>
          </a:r>
          <a:br>
            <a:rPr lang="el-GR" sz="1800" dirty="0"/>
          </a:br>
          <a:r>
            <a:rPr lang="el-GR" sz="1800" dirty="0"/>
            <a:t>καθώς και </a:t>
          </a:r>
          <a:r>
            <a:rPr lang="el-GR" sz="1800" u="sng" dirty="0"/>
            <a:t>τρία είδη χωρών</a:t>
          </a:r>
          <a:endParaRPr lang="el-GR" sz="1800" dirty="0"/>
        </a:p>
      </dgm:t>
    </dgm:pt>
    <dgm:pt modelId="{1A850954-73C1-4FBB-BE28-584D689BFC84}" type="parTrans" cxnId="{7092A628-591D-419A-A87B-2E8D4A25A5D2}">
      <dgm:prSet/>
      <dgm:spPr/>
      <dgm:t>
        <a:bodyPr/>
        <a:lstStyle/>
        <a:p>
          <a:endParaRPr lang="el-GR"/>
        </a:p>
      </dgm:t>
    </dgm:pt>
    <dgm:pt modelId="{4474BD81-8EB0-4BB2-A565-EEEFA870F3AC}" type="sibTrans" cxnId="{7092A628-591D-419A-A87B-2E8D4A25A5D2}">
      <dgm:prSet/>
      <dgm:spPr/>
      <dgm:t>
        <a:bodyPr/>
        <a:lstStyle/>
        <a:p>
          <a:endParaRPr lang="el-GR"/>
        </a:p>
      </dgm:t>
    </dgm:pt>
    <dgm:pt modelId="{9D4FE094-BEF9-4FB3-AC3C-22A62AEEFE42}">
      <dgm:prSet custT="1"/>
      <dgm:spPr/>
      <dgm:t>
        <a:bodyPr/>
        <a:lstStyle/>
        <a:p>
          <a:r>
            <a:rPr lang="el-GR" sz="1800" dirty="0"/>
            <a:t>Προέγκριση εντολής μετακίνησης (ηλεκτρονικά από το </a:t>
          </a:r>
          <a:r>
            <a:rPr lang="en-US" sz="1800" dirty="0" err="1"/>
            <a:t>webResCom</a:t>
          </a:r>
          <a:r>
            <a:rPr lang="el-GR" sz="1800" dirty="0"/>
            <a:t>)</a:t>
          </a:r>
        </a:p>
      </dgm:t>
    </dgm:pt>
    <dgm:pt modelId="{7C159130-8A22-4271-AECE-C2EC84B018C6}" type="parTrans" cxnId="{AA820CEF-C76A-42EC-B2F8-096BA32E41B4}">
      <dgm:prSet/>
      <dgm:spPr/>
      <dgm:t>
        <a:bodyPr/>
        <a:lstStyle/>
        <a:p>
          <a:endParaRPr lang="el-GR"/>
        </a:p>
      </dgm:t>
    </dgm:pt>
    <dgm:pt modelId="{6CE3B99D-B768-4640-B47E-5E2A49194BAF}" type="sibTrans" cxnId="{AA820CEF-C76A-42EC-B2F8-096BA32E41B4}">
      <dgm:prSet/>
      <dgm:spPr/>
      <dgm:t>
        <a:bodyPr/>
        <a:lstStyle/>
        <a:p>
          <a:endParaRPr lang="el-GR"/>
        </a:p>
      </dgm:t>
    </dgm:pt>
    <dgm:pt modelId="{B007495F-5DFD-49DF-947A-11C0662C1443}">
      <dgm:prSet custT="1"/>
      <dgm:spPr/>
      <dgm:t>
        <a:bodyPr/>
        <a:lstStyle/>
        <a:p>
          <a:r>
            <a:rPr lang="el-GR" sz="1800" dirty="0"/>
            <a:t>Όριο μετακινήσεων: ανώτατο όριο των 60 ημερών ανά έτος (συμπεριλαμβάνονται και οι αυθημερόν μετακινήσεις)</a:t>
          </a:r>
        </a:p>
      </dgm:t>
    </dgm:pt>
    <dgm:pt modelId="{CE74C732-EA21-4402-9876-A1D841E8482E}" type="parTrans" cxnId="{0F5B360B-5B09-4709-A481-0F2F902FE447}">
      <dgm:prSet/>
      <dgm:spPr/>
      <dgm:t>
        <a:bodyPr/>
        <a:lstStyle/>
        <a:p>
          <a:endParaRPr lang="el-GR"/>
        </a:p>
      </dgm:t>
    </dgm:pt>
    <dgm:pt modelId="{D0D34676-0A2B-4AE3-AEBE-469C19A35DDF}" type="sibTrans" cxnId="{0F5B360B-5B09-4709-A481-0F2F902FE447}">
      <dgm:prSet/>
      <dgm:spPr/>
      <dgm:t>
        <a:bodyPr/>
        <a:lstStyle/>
        <a:p>
          <a:endParaRPr lang="el-GR"/>
        </a:p>
      </dgm:t>
    </dgm:pt>
    <dgm:pt modelId="{EFF195BB-A55D-4C7A-A20E-866612EE8AE1}">
      <dgm:prSet custT="1"/>
      <dgm:spPr/>
      <dgm:t>
        <a:bodyPr/>
        <a:lstStyle/>
        <a:p>
          <a:r>
            <a:rPr lang="el-GR" sz="1800" dirty="0"/>
            <a:t>Μετακινούμενος - Να μη βρίσκεται σε άδεια από την υπηρεσία</a:t>
          </a:r>
        </a:p>
      </dgm:t>
    </dgm:pt>
    <dgm:pt modelId="{BC12BD48-7BA3-4ED7-9945-E952B878317C}" type="parTrans" cxnId="{5071BE3C-3EA5-446C-9B7B-86590A820520}">
      <dgm:prSet/>
      <dgm:spPr/>
      <dgm:t>
        <a:bodyPr/>
        <a:lstStyle/>
        <a:p>
          <a:endParaRPr lang="el-GR"/>
        </a:p>
      </dgm:t>
    </dgm:pt>
    <dgm:pt modelId="{63396E0A-4DBB-4F31-B79D-148EBB3A55B0}" type="sibTrans" cxnId="{5071BE3C-3EA5-446C-9B7B-86590A820520}">
      <dgm:prSet/>
      <dgm:spPr/>
      <dgm:t>
        <a:bodyPr/>
        <a:lstStyle/>
        <a:p>
          <a:endParaRPr lang="el-GR"/>
        </a:p>
      </dgm:t>
    </dgm:pt>
    <dgm:pt modelId="{B38CE0D5-88C3-4ABB-9DED-7F5F527B8178}">
      <dgm:prSet custT="1"/>
      <dgm:spPr/>
      <dgm:t>
        <a:bodyPr/>
        <a:lstStyle/>
        <a:p>
          <a:r>
            <a:rPr lang="el-GR" sz="1800" dirty="0"/>
            <a:t>Μετακινούμενος - μέλος της Ερευνητικής Ομάδας </a:t>
          </a:r>
          <a:r>
            <a:rPr lang="el-GR" sz="1800" dirty="0">
              <a:solidFill>
                <a:srgbClr val="FF0000"/>
              </a:solidFill>
            </a:rPr>
            <a:t>με αμοιβή</a:t>
          </a:r>
        </a:p>
      </dgm:t>
    </dgm:pt>
    <dgm:pt modelId="{E2AD7EB7-32FB-4D02-8304-5F95D7A944E1}" type="parTrans" cxnId="{07B6E7DE-535C-483C-AE82-ABF7D42926DC}">
      <dgm:prSet/>
      <dgm:spPr/>
      <dgm:t>
        <a:bodyPr/>
        <a:lstStyle/>
        <a:p>
          <a:endParaRPr lang="el-GR"/>
        </a:p>
      </dgm:t>
    </dgm:pt>
    <dgm:pt modelId="{B9282764-36AC-4B3C-9C63-16BC91505572}" type="sibTrans" cxnId="{07B6E7DE-535C-483C-AE82-ABF7D42926DC}">
      <dgm:prSet/>
      <dgm:spPr/>
      <dgm:t>
        <a:bodyPr/>
        <a:lstStyle/>
        <a:p>
          <a:endParaRPr lang="el-GR"/>
        </a:p>
      </dgm:t>
    </dgm:pt>
    <dgm:pt modelId="{0A889790-A518-4081-87A9-E9436B1E9DAE}" type="pres">
      <dgm:prSet presAssocID="{8E4AB055-2EC7-48D5-A7C2-3B8323F36B04}" presName="Name0" presStyleCnt="0">
        <dgm:presLayoutVars>
          <dgm:chMax/>
          <dgm:chPref/>
          <dgm:dir/>
        </dgm:presLayoutVars>
      </dgm:prSet>
      <dgm:spPr/>
    </dgm:pt>
    <dgm:pt modelId="{A208CD2F-66F9-4016-99D0-3179DCC0B358}" type="pres">
      <dgm:prSet presAssocID="{FB29C24B-E871-4EF5-AAB6-17F06DC6F76C}" presName="parenttextcomposite" presStyleCnt="0"/>
      <dgm:spPr/>
    </dgm:pt>
    <dgm:pt modelId="{3139B02A-657F-4E7D-875C-880B35D39910}" type="pres">
      <dgm:prSet presAssocID="{FB29C24B-E871-4EF5-AAB6-17F06DC6F76C}" presName="parenttext" presStyleLbl="revTx" presStyleIdx="0" presStyleCnt="2" custLinFactNeighborY="-44615">
        <dgm:presLayoutVars>
          <dgm:chMax/>
          <dgm:chPref val="2"/>
          <dgm:bulletEnabled val="1"/>
        </dgm:presLayoutVars>
      </dgm:prSet>
      <dgm:spPr/>
    </dgm:pt>
    <dgm:pt modelId="{0718CB2E-B1C3-4968-A7D3-B2B375C4BC93}" type="pres">
      <dgm:prSet presAssocID="{FB29C24B-E871-4EF5-AAB6-17F06DC6F76C}" presName="composite" presStyleCnt="0"/>
      <dgm:spPr/>
    </dgm:pt>
    <dgm:pt modelId="{2FF69D07-6A7B-4F62-A54B-B4E9CF45B2AA}" type="pres">
      <dgm:prSet presAssocID="{FB29C24B-E871-4EF5-AAB6-17F06DC6F76C}" presName="chevron1" presStyleLbl="alignNode1" presStyleIdx="0" presStyleCnt="14" custScaleY="93372" custLinFactNeighborY="-7936"/>
      <dgm:spPr/>
    </dgm:pt>
    <dgm:pt modelId="{D425A469-4923-43EA-9E9F-34606ABF7DE1}" type="pres">
      <dgm:prSet presAssocID="{FB29C24B-E871-4EF5-AAB6-17F06DC6F76C}" presName="chevron2" presStyleLbl="alignNode1" presStyleIdx="1" presStyleCnt="14" custScaleY="93372" custLinFactNeighborY="-7936"/>
      <dgm:spPr/>
    </dgm:pt>
    <dgm:pt modelId="{1CFD85EC-8D9C-4A6C-B95B-E156C792787D}" type="pres">
      <dgm:prSet presAssocID="{FB29C24B-E871-4EF5-AAB6-17F06DC6F76C}" presName="chevron3" presStyleLbl="alignNode1" presStyleIdx="2" presStyleCnt="14" custScaleY="93372" custLinFactNeighborY="-7936"/>
      <dgm:spPr/>
    </dgm:pt>
    <dgm:pt modelId="{59F9A1EB-5B1A-4C20-9C1D-5FA10736137D}" type="pres">
      <dgm:prSet presAssocID="{FB29C24B-E871-4EF5-AAB6-17F06DC6F76C}" presName="chevron4" presStyleLbl="alignNode1" presStyleIdx="3" presStyleCnt="14" custScaleY="93372" custLinFactNeighborY="-7936"/>
      <dgm:spPr/>
    </dgm:pt>
    <dgm:pt modelId="{53A3BF96-2107-4AA1-896A-1E2BC10C1620}" type="pres">
      <dgm:prSet presAssocID="{FB29C24B-E871-4EF5-AAB6-17F06DC6F76C}" presName="chevron5" presStyleLbl="alignNode1" presStyleIdx="4" presStyleCnt="14" custScaleY="93372" custLinFactNeighborY="-7936"/>
      <dgm:spPr/>
    </dgm:pt>
    <dgm:pt modelId="{F55DB492-23F9-48EC-BF45-6969B43CCE9D}" type="pres">
      <dgm:prSet presAssocID="{FB29C24B-E871-4EF5-AAB6-17F06DC6F76C}" presName="chevron6" presStyleLbl="alignNode1" presStyleIdx="5" presStyleCnt="14" custScaleY="93372" custLinFactNeighborY="-7936"/>
      <dgm:spPr/>
    </dgm:pt>
    <dgm:pt modelId="{66977D07-02D0-4FCF-AAF7-18D9F191B91B}" type="pres">
      <dgm:prSet presAssocID="{FB29C24B-E871-4EF5-AAB6-17F06DC6F76C}" presName="chevron7" presStyleLbl="alignNode1" presStyleIdx="6" presStyleCnt="14" custScaleY="93372" custLinFactNeighborY="-7936"/>
      <dgm:spPr/>
    </dgm:pt>
    <dgm:pt modelId="{1B8B9140-6C66-41F3-9895-7E14E05D074F}" type="pres">
      <dgm:prSet presAssocID="{FB29C24B-E871-4EF5-AAB6-17F06DC6F76C}" presName="childtext" presStyleLbl="solidFgAcc1" presStyleIdx="0" presStyleCnt="2" custScaleX="93539" custScaleY="79946" custLinFactNeighborY="-5857">
        <dgm:presLayoutVars>
          <dgm:chMax/>
          <dgm:chPref val="0"/>
          <dgm:bulletEnabled val="1"/>
        </dgm:presLayoutVars>
      </dgm:prSet>
      <dgm:spPr/>
    </dgm:pt>
    <dgm:pt modelId="{B49B1886-1174-4DEF-B0BC-A0B86B9093A5}" type="pres">
      <dgm:prSet presAssocID="{744A50DA-758C-4F17-A059-979D281AF101}" presName="sibTrans" presStyleCnt="0"/>
      <dgm:spPr/>
    </dgm:pt>
    <dgm:pt modelId="{41FD11F7-92F3-4EB1-B8DF-F59F21E15E8F}" type="pres">
      <dgm:prSet presAssocID="{AA8B7BE4-FF32-42D2-80A1-6ECCC80A5DB6}" presName="parenttextcomposite" presStyleCnt="0"/>
      <dgm:spPr/>
    </dgm:pt>
    <dgm:pt modelId="{8533F43F-748D-47E0-B5C7-DB91363608C7}" type="pres">
      <dgm:prSet presAssocID="{AA8B7BE4-FF32-42D2-80A1-6ECCC80A5DB6}" presName="parenttext" presStyleLbl="revTx" presStyleIdx="1" presStyleCnt="2" custLinFactNeighborY="-43356">
        <dgm:presLayoutVars>
          <dgm:chMax/>
          <dgm:chPref val="2"/>
          <dgm:bulletEnabled val="1"/>
        </dgm:presLayoutVars>
      </dgm:prSet>
      <dgm:spPr/>
    </dgm:pt>
    <dgm:pt modelId="{1EEBADA2-43EF-429A-B05D-D1D12467F1BF}" type="pres">
      <dgm:prSet presAssocID="{AA8B7BE4-FF32-42D2-80A1-6ECCC80A5DB6}" presName="composite" presStyleCnt="0"/>
      <dgm:spPr/>
    </dgm:pt>
    <dgm:pt modelId="{92852C2D-BDD5-441D-8527-094A181242F5}" type="pres">
      <dgm:prSet presAssocID="{AA8B7BE4-FF32-42D2-80A1-6ECCC80A5DB6}" presName="chevron1" presStyleLbl="alignNode1" presStyleIdx="7" presStyleCnt="14" custScaleX="102351" custScaleY="177883" custLinFactNeighborY="-26792"/>
      <dgm:spPr/>
    </dgm:pt>
    <dgm:pt modelId="{8DB16B73-47B3-47B4-A23F-40B98182480A}" type="pres">
      <dgm:prSet presAssocID="{AA8B7BE4-FF32-42D2-80A1-6ECCC80A5DB6}" presName="chevron2" presStyleLbl="alignNode1" presStyleIdx="8" presStyleCnt="14" custScaleY="173906" custLinFactNeighborY="-26792"/>
      <dgm:spPr/>
    </dgm:pt>
    <dgm:pt modelId="{D4327437-B820-45C1-8681-D3D77FDF1798}" type="pres">
      <dgm:prSet presAssocID="{AA8B7BE4-FF32-42D2-80A1-6ECCC80A5DB6}" presName="chevron3" presStyleLbl="alignNode1" presStyleIdx="9" presStyleCnt="14" custScaleX="102351" custScaleY="177883" custLinFactNeighborY="-26792"/>
      <dgm:spPr/>
    </dgm:pt>
    <dgm:pt modelId="{E7C21CD6-3671-494B-980A-F5565A628A35}" type="pres">
      <dgm:prSet presAssocID="{AA8B7BE4-FF32-42D2-80A1-6ECCC80A5DB6}" presName="chevron4" presStyleLbl="alignNode1" presStyleIdx="10" presStyleCnt="14" custScaleX="102351" custScaleY="177883" custLinFactNeighborY="-26792"/>
      <dgm:spPr/>
    </dgm:pt>
    <dgm:pt modelId="{3BC370BE-C6EB-4DAE-B31C-64F2353A1BC9}" type="pres">
      <dgm:prSet presAssocID="{AA8B7BE4-FF32-42D2-80A1-6ECCC80A5DB6}" presName="chevron5" presStyleLbl="alignNode1" presStyleIdx="11" presStyleCnt="14" custScaleX="102351" custScaleY="177883" custLinFactNeighborY="-26792"/>
      <dgm:spPr/>
    </dgm:pt>
    <dgm:pt modelId="{655414DD-DE04-49C2-AAEC-1C64522E596D}" type="pres">
      <dgm:prSet presAssocID="{AA8B7BE4-FF32-42D2-80A1-6ECCC80A5DB6}" presName="chevron6" presStyleLbl="alignNode1" presStyleIdx="12" presStyleCnt="14" custScaleX="102351" custScaleY="177782" custLinFactNeighborX="10847" custLinFactNeighborY="-26721"/>
      <dgm:spPr/>
    </dgm:pt>
    <dgm:pt modelId="{4A6DA05E-4262-4511-8E7D-29AAD9F6F5A0}" type="pres">
      <dgm:prSet presAssocID="{AA8B7BE4-FF32-42D2-80A1-6ECCC80A5DB6}" presName="chevron7" presStyleLbl="alignNode1" presStyleIdx="13" presStyleCnt="14" custScaleX="102351" custScaleY="177883" custLinFactNeighborY="-26792"/>
      <dgm:spPr/>
    </dgm:pt>
    <dgm:pt modelId="{CDBF3820-034C-4872-89D6-9C40EC70C3F3}" type="pres">
      <dgm:prSet presAssocID="{AA8B7BE4-FF32-42D2-80A1-6ECCC80A5DB6}" presName="childtext" presStyleLbl="solidFgAcc1" presStyleIdx="1" presStyleCnt="2" custScaleX="99447" custScaleY="187191" custLinFactNeighborX="275" custLinFactNeighborY="-32584">
        <dgm:presLayoutVars>
          <dgm:chMax/>
          <dgm:chPref val="0"/>
          <dgm:bulletEnabled val="1"/>
        </dgm:presLayoutVars>
      </dgm:prSet>
      <dgm:spPr/>
    </dgm:pt>
  </dgm:ptLst>
  <dgm:cxnLst>
    <dgm:cxn modelId="{0F5B360B-5B09-4709-A481-0F2F902FE447}" srcId="{C7863CEE-18A7-45C9-96AA-A75FA7159C7F}" destId="{B007495F-5DFD-49DF-947A-11C0662C1443}" srcOrd="4" destOrd="0" parTransId="{CE74C732-EA21-4402-9876-A1D841E8482E}" sibTransId="{D0D34676-0A2B-4AE3-AEBE-469C19A35DDF}"/>
    <dgm:cxn modelId="{6F9D0621-7725-4473-B0AE-F9A1248E370C}" srcId="{8E4AB055-2EC7-48D5-A7C2-3B8323F36B04}" destId="{AA8B7BE4-FF32-42D2-80A1-6ECCC80A5DB6}" srcOrd="1" destOrd="0" parTransId="{6EEA2CF2-A495-4E9B-952F-34374DEA9311}" sibTransId="{7380FB18-2BAC-4639-A974-AD9E30D18B21}"/>
    <dgm:cxn modelId="{7092A628-591D-419A-A87B-2E8D4A25A5D2}" srcId="{FB29C24B-E871-4EF5-AAB6-17F06DC6F76C}" destId="{18BEF41A-209B-4DBE-92A7-A050BAD38C9D}" srcOrd="0" destOrd="0" parTransId="{1A850954-73C1-4FBB-BE28-584D689BFC84}" sibTransId="{4474BD81-8EB0-4BB2-A565-EEEFA870F3AC}"/>
    <dgm:cxn modelId="{41A81C33-52DB-49F1-9D76-88AF65B447A7}" type="presOf" srcId="{18BEF41A-209B-4DBE-92A7-A050BAD38C9D}" destId="{1B8B9140-6C66-41F3-9895-7E14E05D074F}" srcOrd="0" destOrd="0" presId="urn:microsoft.com/office/officeart/2008/layout/VerticalAccentList"/>
    <dgm:cxn modelId="{5071BE3C-3EA5-446C-9B7B-86590A820520}" srcId="{C7863CEE-18A7-45C9-96AA-A75FA7159C7F}" destId="{EFF195BB-A55D-4C7A-A20E-866612EE8AE1}" srcOrd="3" destOrd="0" parTransId="{BC12BD48-7BA3-4ED7-9945-E952B878317C}" sibTransId="{63396E0A-4DBB-4F31-B79D-148EBB3A55B0}"/>
    <dgm:cxn modelId="{AAE90F6C-1D91-461F-A549-D39CDA652A87}" type="presOf" srcId="{9D4FE094-BEF9-4FB3-AC3C-22A62AEEFE42}" destId="{CDBF3820-034C-4872-89D6-9C40EC70C3F3}" srcOrd="0" destOrd="3" presId="urn:microsoft.com/office/officeart/2008/layout/VerticalAccentList"/>
    <dgm:cxn modelId="{8E9F9C4C-7E57-435B-96A2-99EE7384EA05}" type="presOf" srcId="{8E4AB055-2EC7-48D5-A7C2-3B8323F36B04}" destId="{0A889790-A518-4081-87A9-E9436B1E9DAE}" srcOrd="0" destOrd="0" presId="urn:microsoft.com/office/officeart/2008/layout/VerticalAccentList"/>
    <dgm:cxn modelId="{415CD17D-3823-4369-B257-40F8DDF20BD0}" type="presOf" srcId="{B38CE0D5-88C3-4ABB-9DED-7F5F527B8178}" destId="{CDBF3820-034C-4872-89D6-9C40EC70C3F3}" srcOrd="0" destOrd="2" presId="urn:microsoft.com/office/officeart/2008/layout/VerticalAccentList"/>
    <dgm:cxn modelId="{327ADD83-EBFC-458A-8295-270E9F1C5265}" type="presOf" srcId="{AA8B7BE4-FF32-42D2-80A1-6ECCC80A5DB6}" destId="{8533F43F-748D-47E0-B5C7-DB91363608C7}" srcOrd="0" destOrd="0" presId="urn:microsoft.com/office/officeart/2008/layout/VerticalAccentList"/>
    <dgm:cxn modelId="{B871319D-FB3F-4686-9CC7-C25DF0C9E3C1}" type="presOf" srcId="{FB29C24B-E871-4EF5-AAB6-17F06DC6F76C}" destId="{3139B02A-657F-4E7D-875C-880B35D39910}" srcOrd="0" destOrd="0" presId="urn:microsoft.com/office/officeart/2008/layout/VerticalAccentList"/>
    <dgm:cxn modelId="{CF9948A1-BBAF-4E84-8706-73867DEB1014}" type="presOf" srcId="{F87074C9-BBCB-46CA-B738-DB781AC95959}" destId="{CDBF3820-034C-4872-89D6-9C40EC70C3F3}" srcOrd="0" destOrd="1" presId="urn:microsoft.com/office/officeart/2008/layout/VerticalAccentList"/>
    <dgm:cxn modelId="{281F48A4-701C-42DD-B3AF-FDD7178B0601}" type="presOf" srcId="{B007495F-5DFD-49DF-947A-11C0662C1443}" destId="{CDBF3820-034C-4872-89D6-9C40EC70C3F3}" srcOrd="0" destOrd="5" presId="urn:microsoft.com/office/officeart/2008/layout/VerticalAccentList"/>
    <dgm:cxn modelId="{C83FA1BA-3054-4D39-B2FB-36ACAC3F11E9}" srcId="{8E4AB055-2EC7-48D5-A7C2-3B8323F36B04}" destId="{FB29C24B-E871-4EF5-AAB6-17F06DC6F76C}" srcOrd="0" destOrd="0" parTransId="{BC23F680-3290-4274-804E-C523067705C1}" sibTransId="{744A50DA-758C-4F17-A059-979D281AF101}"/>
    <dgm:cxn modelId="{4BEC54D4-7B35-45AA-96A1-0CA2C2078882}" type="presOf" srcId="{C7863CEE-18A7-45C9-96AA-A75FA7159C7F}" destId="{CDBF3820-034C-4872-89D6-9C40EC70C3F3}" srcOrd="0" destOrd="0" presId="urn:microsoft.com/office/officeart/2008/layout/VerticalAccentList"/>
    <dgm:cxn modelId="{07B6E7DE-535C-483C-AE82-ABF7D42926DC}" srcId="{C7863CEE-18A7-45C9-96AA-A75FA7159C7F}" destId="{B38CE0D5-88C3-4ABB-9DED-7F5F527B8178}" srcOrd="1" destOrd="0" parTransId="{E2AD7EB7-32FB-4D02-8304-5F95D7A944E1}" sibTransId="{B9282764-36AC-4B3C-9C63-16BC91505572}"/>
    <dgm:cxn modelId="{4E8000E0-E89D-429E-AE97-17373BE77E70}" srcId="{AA8B7BE4-FF32-42D2-80A1-6ECCC80A5DB6}" destId="{C7863CEE-18A7-45C9-96AA-A75FA7159C7F}" srcOrd="0" destOrd="0" parTransId="{8D6BB056-D72D-4243-BF1C-5F3AFFE36C98}" sibTransId="{71A29930-31A7-4D6B-9A00-082103371012}"/>
    <dgm:cxn modelId="{51D15AE7-DA75-42FB-9723-0DEA1C887F61}" srcId="{C7863CEE-18A7-45C9-96AA-A75FA7159C7F}" destId="{F87074C9-BBCB-46CA-B738-DB781AC95959}" srcOrd="0" destOrd="0" parTransId="{134F1E73-DF47-4AAB-AFED-F4AD1F5A90C9}" sibTransId="{E08F0FCB-4A97-4E19-A84A-D2ECBBE15523}"/>
    <dgm:cxn modelId="{AA820CEF-C76A-42EC-B2F8-096BA32E41B4}" srcId="{C7863CEE-18A7-45C9-96AA-A75FA7159C7F}" destId="{9D4FE094-BEF9-4FB3-AC3C-22A62AEEFE42}" srcOrd="2" destOrd="0" parTransId="{7C159130-8A22-4271-AECE-C2EC84B018C6}" sibTransId="{6CE3B99D-B768-4640-B47E-5E2A49194BAF}"/>
    <dgm:cxn modelId="{0D1F50FA-1C21-4E18-960B-404DBF11015E}" type="presOf" srcId="{EFF195BB-A55D-4C7A-A20E-866612EE8AE1}" destId="{CDBF3820-034C-4872-89D6-9C40EC70C3F3}" srcOrd="0" destOrd="4" presId="urn:microsoft.com/office/officeart/2008/layout/VerticalAccentList"/>
    <dgm:cxn modelId="{612199B7-7C82-4FD8-94F4-8DD365EBD45A}" type="presParOf" srcId="{0A889790-A518-4081-87A9-E9436B1E9DAE}" destId="{A208CD2F-66F9-4016-99D0-3179DCC0B358}" srcOrd="0" destOrd="0" presId="urn:microsoft.com/office/officeart/2008/layout/VerticalAccentList"/>
    <dgm:cxn modelId="{3AC55D72-446F-4C10-869B-D9FE00AF4992}" type="presParOf" srcId="{A208CD2F-66F9-4016-99D0-3179DCC0B358}" destId="{3139B02A-657F-4E7D-875C-880B35D39910}" srcOrd="0" destOrd="0" presId="urn:microsoft.com/office/officeart/2008/layout/VerticalAccentList"/>
    <dgm:cxn modelId="{A6752E1F-AE0E-442E-8F47-57163AA03497}" type="presParOf" srcId="{0A889790-A518-4081-87A9-E9436B1E9DAE}" destId="{0718CB2E-B1C3-4968-A7D3-B2B375C4BC93}" srcOrd="1" destOrd="0" presId="urn:microsoft.com/office/officeart/2008/layout/VerticalAccentList"/>
    <dgm:cxn modelId="{897720D9-0560-4B84-852A-206A9461AA32}" type="presParOf" srcId="{0718CB2E-B1C3-4968-A7D3-B2B375C4BC93}" destId="{2FF69D07-6A7B-4F62-A54B-B4E9CF45B2AA}" srcOrd="0" destOrd="0" presId="urn:microsoft.com/office/officeart/2008/layout/VerticalAccentList"/>
    <dgm:cxn modelId="{33A31EBD-F8B4-4709-A97E-518E4178AF8D}" type="presParOf" srcId="{0718CB2E-B1C3-4968-A7D3-B2B375C4BC93}" destId="{D425A469-4923-43EA-9E9F-34606ABF7DE1}" srcOrd="1" destOrd="0" presId="urn:microsoft.com/office/officeart/2008/layout/VerticalAccentList"/>
    <dgm:cxn modelId="{BE4C74A0-0E6A-4B9E-A120-A4D003224FBE}" type="presParOf" srcId="{0718CB2E-B1C3-4968-A7D3-B2B375C4BC93}" destId="{1CFD85EC-8D9C-4A6C-B95B-E156C792787D}" srcOrd="2" destOrd="0" presId="urn:microsoft.com/office/officeart/2008/layout/VerticalAccentList"/>
    <dgm:cxn modelId="{99CA287A-86FF-49C6-B59A-0D5B15753397}" type="presParOf" srcId="{0718CB2E-B1C3-4968-A7D3-B2B375C4BC93}" destId="{59F9A1EB-5B1A-4C20-9C1D-5FA10736137D}" srcOrd="3" destOrd="0" presId="urn:microsoft.com/office/officeart/2008/layout/VerticalAccentList"/>
    <dgm:cxn modelId="{3BA66D68-D0B6-4848-B075-0AAE5A20C5C0}" type="presParOf" srcId="{0718CB2E-B1C3-4968-A7D3-B2B375C4BC93}" destId="{53A3BF96-2107-4AA1-896A-1E2BC10C1620}" srcOrd="4" destOrd="0" presId="urn:microsoft.com/office/officeart/2008/layout/VerticalAccentList"/>
    <dgm:cxn modelId="{0A90C86C-AA07-4140-B300-146DF2B56C90}" type="presParOf" srcId="{0718CB2E-B1C3-4968-A7D3-B2B375C4BC93}" destId="{F55DB492-23F9-48EC-BF45-6969B43CCE9D}" srcOrd="5" destOrd="0" presId="urn:microsoft.com/office/officeart/2008/layout/VerticalAccentList"/>
    <dgm:cxn modelId="{76FF983C-E258-4463-B5FF-BFF07FB753F1}" type="presParOf" srcId="{0718CB2E-B1C3-4968-A7D3-B2B375C4BC93}" destId="{66977D07-02D0-4FCF-AAF7-18D9F191B91B}" srcOrd="6" destOrd="0" presId="urn:microsoft.com/office/officeart/2008/layout/VerticalAccentList"/>
    <dgm:cxn modelId="{7619B387-D0CF-445D-A189-CCDD6E861848}" type="presParOf" srcId="{0718CB2E-B1C3-4968-A7D3-B2B375C4BC93}" destId="{1B8B9140-6C66-41F3-9895-7E14E05D074F}" srcOrd="7" destOrd="0" presId="urn:microsoft.com/office/officeart/2008/layout/VerticalAccentList"/>
    <dgm:cxn modelId="{526AB030-F255-4434-916B-134C48A04B8B}" type="presParOf" srcId="{0A889790-A518-4081-87A9-E9436B1E9DAE}" destId="{B49B1886-1174-4DEF-B0BC-A0B86B9093A5}" srcOrd="2" destOrd="0" presId="urn:microsoft.com/office/officeart/2008/layout/VerticalAccentList"/>
    <dgm:cxn modelId="{5D7CD662-767C-4890-9CA0-517235E47BEA}" type="presParOf" srcId="{0A889790-A518-4081-87A9-E9436B1E9DAE}" destId="{41FD11F7-92F3-4EB1-B8DF-F59F21E15E8F}" srcOrd="3" destOrd="0" presId="urn:microsoft.com/office/officeart/2008/layout/VerticalAccentList"/>
    <dgm:cxn modelId="{E2BFC7AB-8121-4B69-935F-0DA2E27CB1C7}" type="presParOf" srcId="{41FD11F7-92F3-4EB1-B8DF-F59F21E15E8F}" destId="{8533F43F-748D-47E0-B5C7-DB91363608C7}" srcOrd="0" destOrd="0" presId="urn:microsoft.com/office/officeart/2008/layout/VerticalAccentList"/>
    <dgm:cxn modelId="{6DF90E67-81A3-4B46-B44A-0C01CD907705}" type="presParOf" srcId="{0A889790-A518-4081-87A9-E9436B1E9DAE}" destId="{1EEBADA2-43EF-429A-B05D-D1D12467F1BF}" srcOrd="4" destOrd="0" presId="urn:microsoft.com/office/officeart/2008/layout/VerticalAccentList"/>
    <dgm:cxn modelId="{15CDDA66-D233-4CA8-866B-CB6191BCBC11}" type="presParOf" srcId="{1EEBADA2-43EF-429A-B05D-D1D12467F1BF}" destId="{92852C2D-BDD5-441D-8527-094A181242F5}" srcOrd="0" destOrd="0" presId="urn:microsoft.com/office/officeart/2008/layout/VerticalAccentList"/>
    <dgm:cxn modelId="{8C909556-F1F0-4D83-A1FD-86071D784622}" type="presParOf" srcId="{1EEBADA2-43EF-429A-B05D-D1D12467F1BF}" destId="{8DB16B73-47B3-47B4-A23F-40B98182480A}" srcOrd="1" destOrd="0" presId="urn:microsoft.com/office/officeart/2008/layout/VerticalAccentList"/>
    <dgm:cxn modelId="{2DA7DCCA-7206-4C2D-9B34-54D8CC08EF70}" type="presParOf" srcId="{1EEBADA2-43EF-429A-B05D-D1D12467F1BF}" destId="{D4327437-B820-45C1-8681-D3D77FDF1798}" srcOrd="2" destOrd="0" presId="urn:microsoft.com/office/officeart/2008/layout/VerticalAccentList"/>
    <dgm:cxn modelId="{2E046D6A-85A1-4C0A-98AC-2788C031E9BD}" type="presParOf" srcId="{1EEBADA2-43EF-429A-B05D-D1D12467F1BF}" destId="{E7C21CD6-3671-494B-980A-F5565A628A35}" srcOrd="3" destOrd="0" presId="urn:microsoft.com/office/officeart/2008/layout/VerticalAccentList"/>
    <dgm:cxn modelId="{4295CAF9-4241-46DC-8892-7F2C910D0B11}" type="presParOf" srcId="{1EEBADA2-43EF-429A-B05D-D1D12467F1BF}" destId="{3BC370BE-C6EB-4DAE-B31C-64F2353A1BC9}" srcOrd="4" destOrd="0" presId="urn:microsoft.com/office/officeart/2008/layout/VerticalAccentList"/>
    <dgm:cxn modelId="{219DDDBC-58E6-4987-971C-12293CA64578}" type="presParOf" srcId="{1EEBADA2-43EF-429A-B05D-D1D12467F1BF}" destId="{655414DD-DE04-49C2-AAEC-1C64522E596D}" srcOrd="5" destOrd="0" presId="urn:microsoft.com/office/officeart/2008/layout/VerticalAccentList"/>
    <dgm:cxn modelId="{BF3C7B85-1265-4674-9E27-54342655C7F5}" type="presParOf" srcId="{1EEBADA2-43EF-429A-B05D-D1D12467F1BF}" destId="{4A6DA05E-4262-4511-8E7D-29AAD9F6F5A0}" srcOrd="6" destOrd="0" presId="urn:microsoft.com/office/officeart/2008/layout/VerticalAccentList"/>
    <dgm:cxn modelId="{8EE43B65-9028-42C0-9E40-DAFC300D52A8}" type="presParOf" srcId="{1EEBADA2-43EF-429A-B05D-D1D12467F1BF}" destId="{CDBF3820-034C-4872-89D6-9C40EC70C3F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4AB055-2EC7-48D5-A7C2-3B8323F36B04}" type="doc">
      <dgm:prSet loTypeId="urn:microsoft.com/office/officeart/2008/layout/Vertical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FB29C24B-E871-4EF5-AAB6-17F06DC6F76C}">
      <dgm:prSet phldrT="[Κείμενο]" custT="1"/>
      <dgm:spPr/>
      <dgm:t>
        <a:bodyPr/>
        <a:lstStyle/>
        <a:p>
          <a:r>
            <a:rPr lang="el-GR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ΠΡΟΣΟΧΗ !</a:t>
          </a:r>
          <a:r>
            <a:rPr lang="el-G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BC23F680-3290-4274-804E-C523067705C1}" type="parTrans" cxnId="{C83FA1BA-3054-4D39-B2FB-36ACAC3F11E9}">
      <dgm:prSet/>
      <dgm:spPr/>
      <dgm:t>
        <a:bodyPr/>
        <a:lstStyle/>
        <a:p>
          <a:endParaRPr lang="el-GR"/>
        </a:p>
      </dgm:t>
    </dgm:pt>
    <dgm:pt modelId="{744A50DA-758C-4F17-A059-979D281AF101}" type="sibTrans" cxnId="{C83FA1BA-3054-4D39-B2FB-36ACAC3F11E9}">
      <dgm:prSet/>
      <dgm:spPr/>
      <dgm:t>
        <a:bodyPr/>
        <a:lstStyle/>
        <a:p>
          <a:endParaRPr lang="el-GR"/>
        </a:p>
      </dgm:t>
    </dgm:pt>
    <dgm:pt modelId="{AA8B7BE4-FF32-42D2-80A1-6ECCC80A5DB6}">
      <dgm:prSet phldrT="[Κείμενο]" custT="1"/>
      <dgm:spPr/>
      <dgm:t>
        <a:bodyPr/>
        <a:lstStyle/>
        <a:p>
          <a:endParaRPr lang="el-GR" sz="2600" dirty="0"/>
        </a:p>
      </dgm:t>
    </dgm:pt>
    <dgm:pt modelId="{6EEA2CF2-A495-4E9B-952F-34374DEA9311}" type="parTrans" cxnId="{6F9D0621-7725-4473-B0AE-F9A1248E370C}">
      <dgm:prSet/>
      <dgm:spPr/>
      <dgm:t>
        <a:bodyPr/>
        <a:lstStyle/>
        <a:p>
          <a:endParaRPr lang="el-GR"/>
        </a:p>
      </dgm:t>
    </dgm:pt>
    <dgm:pt modelId="{7380FB18-2BAC-4639-A974-AD9E30D18B21}" type="sibTrans" cxnId="{6F9D0621-7725-4473-B0AE-F9A1248E370C}">
      <dgm:prSet/>
      <dgm:spPr/>
      <dgm:t>
        <a:bodyPr/>
        <a:lstStyle/>
        <a:p>
          <a:endParaRPr lang="el-GR"/>
        </a:p>
      </dgm:t>
    </dgm:pt>
    <dgm:pt modelId="{C7863CEE-18A7-45C9-96AA-A75FA7159C7F}">
      <dgm:prSet phldrT="[Κείμενο]" custT="1"/>
      <dgm:spPr/>
      <dgm:t>
        <a:bodyPr/>
        <a:lstStyle/>
        <a:p>
          <a:r>
            <a:rPr lang="el-GR" sz="1800" b="1" dirty="0"/>
            <a:t>Εσωτερικό</a:t>
          </a:r>
        </a:p>
        <a:p>
          <a:r>
            <a:rPr lang="el-GR" sz="1600" u="none" dirty="0"/>
            <a:t>Για χρήση Ι.Χ. εκτός νομού → αντίτιμο του εισιτηρίου του φθηνότερου ΜΜΜ εκτός αν:</a:t>
          </a:r>
          <a:endParaRPr lang="el-GR" sz="1600" dirty="0"/>
        </a:p>
      </dgm:t>
    </dgm:pt>
    <dgm:pt modelId="{8D6BB056-D72D-4243-BF1C-5F3AFFE36C98}" type="parTrans" cxnId="{4E8000E0-E89D-429E-AE97-17373BE77E70}">
      <dgm:prSet/>
      <dgm:spPr/>
      <dgm:t>
        <a:bodyPr/>
        <a:lstStyle/>
        <a:p>
          <a:endParaRPr lang="el-GR"/>
        </a:p>
      </dgm:t>
    </dgm:pt>
    <dgm:pt modelId="{71A29930-31A7-4D6B-9A00-082103371012}" type="sibTrans" cxnId="{4E8000E0-E89D-429E-AE97-17373BE77E70}">
      <dgm:prSet/>
      <dgm:spPr/>
      <dgm:t>
        <a:bodyPr/>
        <a:lstStyle/>
        <a:p>
          <a:endParaRPr lang="el-GR"/>
        </a:p>
      </dgm:t>
    </dgm:pt>
    <dgm:pt modelId="{18BEF41A-209B-4DBE-92A7-A050BAD38C9D}">
      <dgm:prSet phldrT="[Κείμενο]" custT="1"/>
      <dgm:spPr/>
      <dgm:t>
        <a:bodyPr/>
        <a:lstStyle/>
        <a:p>
          <a:r>
            <a:rPr lang="el-GR" sz="1800" dirty="0"/>
            <a:t>Το θεσμικό πλαίσιο προβλέπει αποζημιώσεις χαμηλότερες από τις προβλεπόμενες στον ΕΛΚΕ ΑΠΘ.</a:t>
          </a:r>
        </a:p>
      </dgm:t>
    </dgm:pt>
    <dgm:pt modelId="{1A850954-73C1-4FBB-BE28-584D689BFC84}" type="parTrans" cxnId="{7092A628-591D-419A-A87B-2E8D4A25A5D2}">
      <dgm:prSet/>
      <dgm:spPr/>
      <dgm:t>
        <a:bodyPr/>
        <a:lstStyle/>
        <a:p>
          <a:endParaRPr lang="el-GR"/>
        </a:p>
      </dgm:t>
    </dgm:pt>
    <dgm:pt modelId="{4474BD81-8EB0-4BB2-A565-EEEFA870F3AC}" type="sibTrans" cxnId="{7092A628-591D-419A-A87B-2E8D4A25A5D2}">
      <dgm:prSet/>
      <dgm:spPr/>
      <dgm:t>
        <a:bodyPr/>
        <a:lstStyle/>
        <a:p>
          <a:endParaRPr lang="el-GR"/>
        </a:p>
      </dgm:t>
    </dgm:pt>
    <dgm:pt modelId="{69542D86-F464-4CDC-8D1C-0F4CB7F92377}">
      <dgm:prSet custT="1"/>
      <dgm:spPr/>
      <dgm:t>
        <a:bodyPr/>
        <a:lstStyle/>
        <a:p>
          <a:r>
            <a:rPr lang="el-GR" sz="1600" u="none" dirty="0"/>
            <a:t>μετακίνηση είναι εντός των ορίων του νομού</a:t>
          </a:r>
        </a:p>
      </dgm:t>
    </dgm:pt>
    <dgm:pt modelId="{5B21207E-3F99-4958-9DF6-3C84286598C5}" type="parTrans" cxnId="{BFEFD7B3-AD93-45A8-8B94-F96C010299A0}">
      <dgm:prSet/>
      <dgm:spPr/>
      <dgm:t>
        <a:bodyPr/>
        <a:lstStyle/>
        <a:p>
          <a:endParaRPr lang="el-GR"/>
        </a:p>
      </dgm:t>
    </dgm:pt>
    <dgm:pt modelId="{C56DB293-6F6D-43B6-BC37-D1921E251E6B}" type="sibTrans" cxnId="{BFEFD7B3-AD93-45A8-8B94-F96C010299A0}">
      <dgm:prSet/>
      <dgm:spPr/>
      <dgm:t>
        <a:bodyPr/>
        <a:lstStyle/>
        <a:p>
          <a:endParaRPr lang="el-GR"/>
        </a:p>
      </dgm:t>
    </dgm:pt>
    <dgm:pt modelId="{36877E72-6370-4531-B9FD-78BE756C09D6}">
      <dgm:prSet custT="1"/>
      <dgm:spPr/>
      <dgm:t>
        <a:bodyPr/>
        <a:lstStyle/>
        <a:p>
          <a:r>
            <a:rPr lang="el-GR" sz="1600" u="none" dirty="0"/>
            <a:t>Αφορά διαδοχικές μετακινήσεις</a:t>
          </a:r>
        </a:p>
      </dgm:t>
    </dgm:pt>
    <dgm:pt modelId="{11D70E6F-41FF-4932-90CE-247FA5C3ECB1}" type="parTrans" cxnId="{0D27EFAE-19CD-4135-AC25-1A30CA915D9D}">
      <dgm:prSet/>
      <dgm:spPr/>
      <dgm:t>
        <a:bodyPr/>
        <a:lstStyle/>
        <a:p>
          <a:endParaRPr lang="el-GR"/>
        </a:p>
      </dgm:t>
    </dgm:pt>
    <dgm:pt modelId="{303DB81C-3C77-44FF-A582-26F4503713F0}" type="sibTrans" cxnId="{0D27EFAE-19CD-4135-AC25-1A30CA915D9D}">
      <dgm:prSet/>
      <dgm:spPr/>
      <dgm:t>
        <a:bodyPr/>
        <a:lstStyle/>
        <a:p>
          <a:endParaRPr lang="el-GR"/>
        </a:p>
      </dgm:t>
    </dgm:pt>
    <dgm:pt modelId="{A5BC97A4-7479-4D20-812C-AF1A122377D9}">
      <dgm:prSet custT="1"/>
      <dgm:spPr/>
      <dgm:t>
        <a:bodyPr/>
        <a:lstStyle/>
        <a:p>
          <a:r>
            <a:rPr lang="el-GR" sz="1800" b="1" dirty="0"/>
            <a:t>Εξωτερικό</a:t>
          </a:r>
        </a:p>
      </dgm:t>
    </dgm:pt>
    <dgm:pt modelId="{E1B33645-201C-4FB3-968C-C0CBA60BF0FF}" type="parTrans" cxnId="{DC433E63-AA39-4028-A76F-357C0724D07C}">
      <dgm:prSet/>
      <dgm:spPr/>
      <dgm:t>
        <a:bodyPr/>
        <a:lstStyle/>
        <a:p>
          <a:endParaRPr lang="el-GR"/>
        </a:p>
      </dgm:t>
    </dgm:pt>
    <dgm:pt modelId="{18A30D03-2A90-475A-9FED-8D94BA6E4479}" type="sibTrans" cxnId="{DC433E63-AA39-4028-A76F-357C0724D07C}">
      <dgm:prSet/>
      <dgm:spPr/>
      <dgm:t>
        <a:bodyPr/>
        <a:lstStyle/>
        <a:p>
          <a:endParaRPr lang="el-GR"/>
        </a:p>
      </dgm:t>
    </dgm:pt>
    <dgm:pt modelId="{96320072-9591-4ACB-B744-BA5D0D5BFF63}">
      <dgm:prSet custT="1"/>
      <dgm:spPr/>
      <dgm:t>
        <a:bodyPr/>
        <a:lstStyle/>
        <a:p>
          <a:r>
            <a:rPr lang="el-GR" sz="1600" u="none" dirty="0"/>
            <a:t>Για μετακίνηση στο εξωτερικό προβλέπονται διαφορετικές αποζημιώσεις για την κατηγορία Ι από ότι για την κατηγορία ΙΙ και ανάλογα με τη χώρα προορισμού</a:t>
          </a:r>
        </a:p>
      </dgm:t>
    </dgm:pt>
    <dgm:pt modelId="{3055D23F-A75C-48F0-9276-7AA719CD2867}" type="parTrans" cxnId="{A42EBD21-A81E-4D94-A5E9-7FDCF8B6D346}">
      <dgm:prSet/>
      <dgm:spPr/>
      <dgm:t>
        <a:bodyPr/>
        <a:lstStyle/>
        <a:p>
          <a:endParaRPr lang="el-GR"/>
        </a:p>
      </dgm:t>
    </dgm:pt>
    <dgm:pt modelId="{21AD63BD-32AA-409B-84D4-10B9AE71B6A3}" type="sibTrans" cxnId="{A42EBD21-A81E-4D94-A5E9-7FDCF8B6D346}">
      <dgm:prSet/>
      <dgm:spPr/>
      <dgm:t>
        <a:bodyPr/>
        <a:lstStyle/>
        <a:p>
          <a:endParaRPr lang="el-GR"/>
        </a:p>
      </dgm:t>
    </dgm:pt>
    <dgm:pt modelId="{0A889790-A518-4081-87A9-E9436B1E9DAE}" type="pres">
      <dgm:prSet presAssocID="{8E4AB055-2EC7-48D5-A7C2-3B8323F36B04}" presName="Name0" presStyleCnt="0">
        <dgm:presLayoutVars>
          <dgm:chMax/>
          <dgm:chPref/>
          <dgm:dir/>
        </dgm:presLayoutVars>
      </dgm:prSet>
      <dgm:spPr/>
    </dgm:pt>
    <dgm:pt modelId="{A208CD2F-66F9-4016-99D0-3179DCC0B358}" type="pres">
      <dgm:prSet presAssocID="{FB29C24B-E871-4EF5-AAB6-17F06DC6F76C}" presName="parenttextcomposite" presStyleCnt="0"/>
      <dgm:spPr/>
    </dgm:pt>
    <dgm:pt modelId="{3139B02A-657F-4E7D-875C-880B35D39910}" type="pres">
      <dgm:prSet presAssocID="{FB29C24B-E871-4EF5-AAB6-17F06DC6F76C}" presName="parenttext" presStyleLbl="revTx" presStyleIdx="0" presStyleCnt="2" custLinFactNeighborY="-44615">
        <dgm:presLayoutVars>
          <dgm:chMax/>
          <dgm:chPref val="2"/>
          <dgm:bulletEnabled val="1"/>
        </dgm:presLayoutVars>
      </dgm:prSet>
      <dgm:spPr/>
    </dgm:pt>
    <dgm:pt modelId="{0718CB2E-B1C3-4968-A7D3-B2B375C4BC93}" type="pres">
      <dgm:prSet presAssocID="{FB29C24B-E871-4EF5-AAB6-17F06DC6F76C}" presName="composite" presStyleCnt="0"/>
      <dgm:spPr/>
    </dgm:pt>
    <dgm:pt modelId="{2FF69D07-6A7B-4F62-A54B-B4E9CF45B2AA}" type="pres">
      <dgm:prSet presAssocID="{FB29C24B-E871-4EF5-AAB6-17F06DC6F76C}" presName="chevron1" presStyleLbl="alignNode1" presStyleIdx="0" presStyleCnt="14" custScaleY="93372" custLinFactNeighborY="-7936"/>
      <dgm:spPr/>
    </dgm:pt>
    <dgm:pt modelId="{D425A469-4923-43EA-9E9F-34606ABF7DE1}" type="pres">
      <dgm:prSet presAssocID="{FB29C24B-E871-4EF5-AAB6-17F06DC6F76C}" presName="chevron2" presStyleLbl="alignNode1" presStyleIdx="1" presStyleCnt="14" custScaleY="93372" custLinFactNeighborY="-7936"/>
      <dgm:spPr/>
    </dgm:pt>
    <dgm:pt modelId="{1CFD85EC-8D9C-4A6C-B95B-E156C792787D}" type="pres">
      <dgm:prSet presAssocID="{FB29C24B-E871-4EF5-AAB6-17F06DC6F76C}" presName="chevron3" presStyleLbl="alignNode1" presStyleIdx="2" presStyleCnt="14" custScaleY="93372" custLinFactNeighborY="-7936"/>
      <dgm:spPr/>
    </dgm:pt>
    <dgm:pt modelId="{59F9A1EB-5B1A-4C20-9C1D-5FA10736137D}" type="pres">
      <dgm:prSet presAssocID="{FB29C24B-E871-4EF5-AAB6-17F06DC6F76C}" presName="chevron4" presStyleLbl="alignNode1" presStyleIdx="3" presStyleCnt="14" custScaleY="93372" custLinFactNeighborY="-7936"/>
      <dgm:spPr/>
    </dgm:pt>
    <dgm:pt modelId="{53A3BF96-2107-4AA1-896A-1E2BC10C1620}" type="pres">
      <dgm:prSet presAssocID="{FB29C24B-E871-4EF5-AAB6-17F06DC6F76C}" presName="chevron5" presStyleLbl="alignNode1" presStyleIdx="4" presStyleCnt="14" custScaleY="93372" custLinFactNeighborY="-7936"/>
      <dgm:spPr/>
    </dgm:pt>
    <dgm:pt modelId="{F55DB492-23F9-48EC-BF45-6969B43CCE9D}" type="pres">
      <dgm:prSet presAssocID="{FB29C24B-E871-4EF5-AAB6-17F06DC6F76C}" presName="chevron6" presStyleLbl="alignNode1" presStyleIdx="5" presStyleCnt="14" custScaleY="93372" custLinFactNeighborY="-7936"/>
      <dgm:spPr/>
    </dgm:pt>
    <dgm:pt modelId="{66977D07-02D0-4FCF-AAF7-18D9F191B91B}" type="pres">
      <dgm:prSet presAssocID="{FB29C24B-E871-4EF5-AAB6-17F06DC6F76C}" presName="chevron7" presStyleLbl="alignNode1" presStyleIdx="6" presStyleCnt="14" custScaleY="93372" custLinFactNeighborY="-7936"/>
      <dgm:spPr/>
    </dgm:pt>
    <dgm:pt modelId="{1B8B9140-6C66-41F3-9895-7E14E05D074F}" type="pres">
      <dgm:prSet presAssocID="{FB29C24B-E871-4EF5-AAB6-17F06DC6F76C}" presName="childtext" presStyleLbl="solidFgAcc1" presStyleIdx="0" presStyleCnt="2" custScaleX="93539" custScaleY="79946" custLinFactNeighborY="-5857">
        <dgm:presLayoutVars>
          <dgm:chMax/>
          <dgm:chPref val="0"/>
          <dgm:bulletEnabled val="1"/>
        </dgm:presLayoutVars>
      </dgm:prSet>
      <dgm:spPr/>
    </dgm:pt>
    <dgm:pt modelId="{B49B1886-1174-4DEF-B0BC-A0B86B9093A5}" type="pres">
      <dgm:prSet presAssocID="{744A50DA-758C-4F17-A059-979D281AF101}" presName="sibTrans" presStyleCnt="0"/>
      <dgm:spPr/>
    </dgm:pt>
    <dgm:pt modelId="{41FD11F7-92F3-4EB1-B8DF-F59F21E15E8F}" type="pres">
      <dgm:prSet presAssocID="{AA8B7BE4-FF32-42D2-80A1-6ECCC80A5DB6}" presName="parenttextcomposite" presStyleCnt="0"/>
      <dgm:spPr/>
    </dgm:pt>
    <dgm:pt modelId="{8533F43F-748D-47E0-B5C7-DB91363608C7}" type="pres">
      <dgm:prSet presAssocID="{AA8B7BE4-FF32-42D2-80A1-6ECCC80A5DB6}" presName="parenttext" presStyleLbl="revTx" presStyleIdx="1" presStyleCnt="2" custLinFactNeighborY="-43356">
        <dgm:presLayoutVars>
          <dgm:chMax/>
          <dgm:chPref val="2"/>
          <dgm:bulletEnabled val="1"/>
        </dgm:presLayoutVars>
      </dgm:prSet>
      <dgm:spPr/>
    </dgm:pt>
    <dgm:pt modelId="{1EEBADA2-43EF-429A-B05D-D1D12467F1BF}" type="pres">
      <dgm:prSet presAssocID="{AA8B7BE4-FF32-42D2-80A1-6ECCC80A5DB6}" presName="composite" presStyleCnt="0"/>
      <dgm:spPr/>
    </dgm:pt>
    <dgm:pt modelId="{92852C2D-BDD5-441D-8527-094A181242F5}" type="pres">
      <dgm:prSet presAssocID="{AA8B7BE4-FF32-42D2-80A1-6ECCC80A5DB6}" presName="chevron1" presStyleLbl="alignNode1" presStyleIdx="7" presStyleCnt="14" custScaleX="102351" custScaleY="177883" custLinFactNeighborY="-26792"/>
      <dgm:spPr/>
    </dgm:pt>
    <dgm:pt modelId="{8DB16B73-47B3-47B4-A23F-40B98182480A}" type="pres">
      <dgm:prSet presAssocID="{AA8B7BE4-FF32-42D2-80A1-6ECCC80A5DB6}" presName="chevron2" presStyleLbl="alignNode1" presStyleIdx="8" presStyleCnt="14" custScaleY="173906" custLinFactNeighborY="-26792"/>
      <dgm:spPr/>
    </dgm:pt>
    <dgm:pt modelId="{D4327437-B820-45C1-8681-D3D77FDF1798}" type="pres">
      <dgm:prSet presAssocID="{AA8B7BE4-FF32-42D2-80A1-6ECCC80A5DB6}" presName="chevron3" presStyleLbl="alignNode1" presStyleIdx="9" presStyleCnt="14" custScaleX="102351" custScaleY="177883" custLinFactNeighborY="-26792"/>
      <dgm:spPr/>
    </dgm:pt>
    <dgm:pt modelId="{E7C21CD6-3671-494B-980A-F5565A628A35}" type="pres">
      <dgm:prSet presAssocID="{AA8B7BE4-FF32-42D2-80A1-6ECCC80A5DB6}" presName="chevron4" presStyleLbl="alignNode1" presStyleIdx="10" presStyleCnt="14" custScaleX="102351" custScaleY="177883" custLinFactNeighborY="-26792"/>
      <dgm:spPr/>
    </dgm:pt>
    <dgm:pt modelId="{3BC370BE-C6EB-4DAE-B31C-64F2353A1BC9}" type="pres">
      <dgm:prSet presAssocID="{AA8B7BE4-FF32-42D2-80A1-6ECCC80A5DB6}" presName="chevron5" presStyleLbl="alignNode1" presStyleIdx="11" presStyleCnt="14" custScaleX="102351" custScaleY="177883" custLinFactNeighborY="-26792"/>
      <dgm:spPr/>
    </dgm:pt>
    <dgm:pt modelId="{655414DD-DE04-49C2-AAEC-1C64522E596D}" type="pres">
      <dgm:prSet presAssocID="{AA8B7BE4-FF32-42D2-80A1-6ECCC80A5DB6}" presName="chevron6" presStyleLbl="alignNode1" presStyleIdx="12" presStyleCnt="14" custScaleX="102351" custScaleY="177782" custLinFactNeighborX="10847" custLinFactNeighborY="-26721"/>
      <dgm:spPr/>
    </dgm:pt>
    <dgm:pt modelId="{4A6DA05E-4262-4511-8E7D-29AAD9F6F5A0}" type="pres">
      <dgm:prSet presAssocID="{AA8B7BE4-FF32-42D2-80A1-6ECCC80A5DB6}" presName="chevron7" presStyleLbl="alignNode1" presStyleIdx="13" presStyleCnt="14" custScaleX="102351" custScaleY="177883" custLinFactNeighborY="-26792"/>
      <dgm:spPr/>
    </dgm:pt>
    <dgm:pt modelId="{CDBF3820-034C-4872-89D6-9C40EC70C3F3}" type="pres">
      <dgm:prSet presAssocID="{AA8B7BE4-FF32-42D2-80A1-6ECCC80A5DB6}" presName="childtext" presStyleLbl="solidFgAcc1" presStyleIdx="1" presStyleCnt="2" custScaleX="99447" custScaleY="187191" custLinFactNeighborX="275" custLinFactNeighborY="-32584">
        <dgm:presLayoutVars>
          <dgm:chMax/>
          <dgm:chPref val="0"/>
          <dgm:bulletEnabled val="1"/>
        </dgm:presLayoutVars>
      </dgm:prSet>
      <dgm:spPr/>
    </dgm:pt>
  </dgm:ptLst>
  <dgm:cxnLst>
    <dgm:cxn modelId="{5BBC1C03-80D2-42D6-BD5F-B4DD9D790931}" type="presOf" srcId="{36877E72-6370-4531-B9FD-78BE756C09D6}" destId="{CDBF3820-034C-4872-89D6-9C40EC70C3F3}" srcOrd="0" destOrd="2" presId="urn:microsoft.com/office/officeart/2008/layout/VerticalAccentList"/>
    <dgm:cxn modelId="{2036FA16-7BE6-4134-B51E-A4513596F7C0}" type="presOf" srcId="{96320072-9591-4ACB-B744-BA5D0D5BFF63}" destId="{CDBF3820-034C-4872-89D6-9C40EC70C3F3}" srcOrd="0" destOrd="4" presId="urn:microsoft.com/office/officeart/2008/layout/VerticalAccentList"/>
    <dgm:cxn modelId="{6F9D0621-7725-4473-B0AE-F9A1248E370C}" srcId="{8E4AB055-2EC7-48D5-A7C2-3B8323F36B04}" destId="{AA8B7BE4-FF32-42D2-80A1-6ECCC80A5DB6}" srcOrd="1" destOrd="0" parTransId="{6EEA2CF2-A495-4E9B-952F-34374DEA9311}" sibTransId="{7380FB18-2BAC-4639-A974-AD9E30D18B21}"/>
    <dgm:cxn modelId="{A42EBD21-A81E-4D94-A5E9-7FDCF8B6D346}" srcId="{A5BC97A4-7479-4D20-812C-AF1A122377D9}" destId="{96320072-9591-4ACB-B744-BA5D0D5BFF63}" srcOrd="0" destOrd="0" parTransId="{3055D23F-A75C-48F0-9276-7AA719CD2867}" sibTransId="{21AD63BD-32AA-409B-84D4-10B9AE71B6A3}"/>
    <dgm:cxn modelId="{7092A628-591D-419A-A87B-2E8D4A25A5D2}" srcId="{FB29C24B-E871-4EF5-AAB6-17F06DC6F76C}" destId="{18BEF41A-209B-4DBE-92A7-A050BAD38C9D}" srcOrd="0" destOrd="0" parTransId="{1A850954-73C1-4FBB-BE28-584D689BFC84}" sibTransId="{4474BD81-8EB0-4BB2-A565-EEEFA870F3AC}"/>
    <dgm:cxn modelId="{DC433E63-AA39-4028-A76F-357C0724D07C}" srcId="{AA8B7BE4-FF32-42D2-80A1-6ECCC80A5DB6}" destId="{A5BC97A4-7479-4D20-812C-AF1A122377D9}" srcOrd="1" destOrd="0" parTransId="{E1B33645-201C-4FB3-968C-C0CBA60BF0FF}" sibTransId="{18A30D03-2A90-475A-9FED-8D94BA6E4479}"/>
    <dgm:cxn modelId="{4D8D967C-17BA-43E8-976C-D5A2A3A71F8C}" type="presOf" srcId="{69542D86-F464-4CDC-8D1C-0F4CB7F92377}" destId="{CDBF3820-034C-4872-89D6-9C40EC70C3F3}" srcOrd="0" destOrd="1" presId="urn:microsoft.com/office/officeart/2008/layout/VerticalAccentList"/>
    <dgm:cxn modelId="{B4FBBE95-708A-4B4F-B611-291DC34A1698}" type="presOf" srcId="{18BEF41A-209B-4DBE-92A7-A050BAD38C9D}" destId="{1B8B9140-6C66-41F3-9895-7E14E05D074F}" srcOrd="0" destOrd="0" presId="urn:microsoft.com/office/officeart/2008/layout/VerticalAccentList"/>
    <dgm:cxn modelId="{DF1BAA99-E471-45FB-87C0-8A82D152C68C}" type="presOf" srcId="{FB29C24B-E871-4EF5-AAB6-17F06DC6F76C}" destId="{3139B02A-657F-4E7D-875C-880B35D39910}" srcOrd="0" destOrd="0" presId="urn:microsoft.com/office/officeart/2008/layout/VerticalAccentList"/>
    <dgm:cxn modelId="{4DB4D6A6-7CDE-4B93-925E-EA0A12EF54EF}" type="presOf" srcId="{C7863CEE-18A7-45C9-96AA-A75FA7159C7F}" destId="{CDBF3820-034C-4872-89D6-9C40EC70C3F3}" srcOrd="0" destOrd="0" presId="urn:microsoft.com/office/officeart/2008/layout/VerticalAccentList"/>
    <dgm:cxn modelId="{59EF9BAB-9472-4515-B7E9-3C43570E8344}" type="presOf" srcId="{8E4AB055-2EC7-48D5-A7C2-3B8323F36B04}" destId="{0A889790-A518-4081-87A9-E9436B1E9DAE}" srcOrd="0" destOrd="0" presId="urn:microsoft.com/office/officeart/2008/layout/VerticalAccentList"/>
    <dgm:cxn modelId="{0D27EFAE-19CD-4135-AC25-1A30CA915D9D}" srcId="{C7863CEE-18A7-45C9-96AA-A75FA7159C7F}" destId="{36877E72-6370-4531-B9FD-78BE756C09D6}" srcOrd="1" destOrd="0" parTransId="{11D70E6F-41FF-4932-90CE-247FA5C3ECB1}" sibTransId="{303DB81C-3C77-44FF-A582-26F4503713F0}"/>
    <dgm:cxn modelId="{D885A5AF-295B-44ED-A129-0E1FC7328091}" type="presOf" srcId="{A5BC97A4-7479-4D20-812C-AF1A122377D9}" destId="{CDBF3820-034C-4872-89D6-9C40EC70C3F3}" srcOrd="0" destOrd="3" presId="urn:microsoft.com/office/officeart/2008/layout/VerticalAccentList"/>
    <dgm:cxn modelId="{FF14B0B2-2F0E-4909-A250-31578F5884C4}" type="presOf" srcId="{AA8B7BE4-FF32-42D2-80A1-6ECCC80A5DB6}" destId="{8533F43F-748D-47E0-B5C7-DB91363608C7}" srcOrd="0" destOrd="0" presId="urn:microsoft.com/office/officeart/2008/layout/VerticalAccentList"/>
    <dgm:cxn modelId="{BFEFD7B3-AD93-45A8-8B94-F96C010299A0}" srcId="{C7863CEE-18A7-45C9-96AA-A75FA7159C7F}" destId="{69542D86-F464-4CDC-8D1C-0F4CB7F92377}" srcOrd="0" destOrd="0" parTransId="{5B21207E-3F99-4958-9DF6-3C84286598C5}" sibTransId="{C56DB293-6F6D-43B6-BC37-D1921E251E6B}"/>
    <dgm:cxn modelId="{C83FA1BA-3054-4D39-B2FB-36ACAC3F11E9}" srcId="{8E4AB055-2EC7-48D5-A7C2-3B8323F36B04}" destId="{FB29C24B-E871-4EF5-AAB6-17F06DC6F76C}" srcOrd="0" destOrd="0" parTransId="{BC23F680-3290-4274-804E-C523067705C1}" sibTransId="{744A50DA-758C-4F17-A059-979D281AF101}"/>
    <dgm:cxn modelId="{4E8000E0-E89D-429E-AE97-17373BE77E70}" srcId="{AA8B7BE4-FF32-42D2-80A1-6ECCC80A5DB6}" destId="{C7863CEE-18A7-45C9-96AA-A75FA7159C7F}" srcOrd="0" destOrd="0" parTransId="{8D6BB056-D72D-4243-BF1C-5F3AFFE36C98}" sibTransId="{71A29930-31A7-4D6B-9A00-082103371012}"/>
    <dgm:cxn modelId="{07E7C4B7-A8CA-44A4-A6A1-944D7E61F76F}" type="presParOf" srcId="{0A889790-A518-4081-87A9-E9436B1E9DAE}" destId="{A208CD2F-66F9-4016-99D0-3179DCC0B358}" srcOrd="0" destOrd="0" presId="urn:microsoft.com/office/officeart/2008/layout/VerticalAccentList"/>
    <dgm:cxn modelId="{E41DED09-4D18-4CC9-A79A-5E5118E844C2}" type="presParOf" srcId="{A208CD2F-66F9-4016-99D0-3179DCC0B358}" destId="{3139B02A-657F-4E7D-875C-880B35D39910}" srcOrd="0" destOrd="0" presId="urn:microsoft.com/office/officeart/2008/layout/VerticalAccentList"/>
    <dgm:cxn modelId="{37BA7F6A-996F-4264-B651-4F96F5DC29BE}" type="presParOf" srcId="{0A889790-A518-4081-87A9-E9436B1E9DAE}" destId="{0718CB2E-B1C3-4968-A7D3-B2B375C4BC93}" srcOrd="1" destOrd="0" presId="urn:microsoft.com/office/officeart/2008/layout/VerticalAccentList"/>
    <dgm:cxn modelId="{67560E11-D6C6-4A90-8477-87F11555723E}" type="presParOf" srcId="{0718CB2E-B1C3-4968-A7D3-B2B375C4BC93}" destId="{2FF69D07-6A7B-4F62-A54B-B4E9CF45B2AA}" srcOrd="0" destOrd="0" presId="urn:microsoft.com/office/officeart/2008/layout/VerticalAccentList"/>
    <dgm:cxn modelId="{62334679-E178-43A4-8BAE-C48E9DC165D1}" type="presParOf" srcId="{0718CB2E-B1C3-4968-A7D3-B2B375C4BC93}" destId="{D425A469-4923-43EA-9E9F-34606ABF7DE1}" srcOrd="1" destOrd="0" presId="urn:microsoft.com/office/officeart/2008/layout/VerticalAccentList"/>
    <dgm:cxn modelId="{410E455A-940E-46D8-A300-6447D8FB3766}" type="presParOf" srcId="{0718CB2E-B1C3-4968-A7D3-B2B375C4BC93}" destId="{1CFD85EC-8D9C-4A6C-B95B-E156C792787D}" srcOrd="2" destOrd="0" presId="urn:microsoft.com/office/officeart/2008/layout/VerticalAccentList"/>
    <dgm:cxn modelId="{E94BFD08-B9DC-44C8-8199-AC2D020DE455}" type="presParOf" srcId="{0718CB2E-B1C3-4968-A7D3-B2B375C4BC93}" destId="{59F9A1EB-5B1A-4C20-9C1D-5FA10736137D}" srcOrd="3" destOrd="0" presId="urn:microsoft.com/office/officeart/2008/layout/VerticalAccentList"/>
    <dgm:cxn modelId="{683A4AD3-805D-4E33-806C-9CAEC855E0F2}" type="presParOf" srcId="{0718CB2E-B1C3-4968-A7D3-B2B375C4BC93}" destId="{53A3BF96-2107-4AA1-896A-1E2BC10C1620}" srcOrd="4" destOrd="0" presId="urn:microsoft.com/office/officeart/2008/layout/VerticalAccentList"/>
    <dgm:cxn modelId="{20461C55-82C1-4A7C-93CB-8EF36517FA4A}" type="presParOf" srcId="{0718CB2E-B1C3-4968-A7D3-B2B375C4BC93}" destId="{F55DB492-23F9-48EC-BF45-6969B43CCE9D}" srcOrd="5" destOrd="0" presId="urn:microsoft.com/office/officeart/2008/layout/VerticalAccentList"/>
    <dgm:cxn modelId="{91A97799-0671-44DE-B8ED-5E4EBCD40B19}" type="presParOf" srcId="{0718CB2E-B1C3-4968-A7D3-B2B375C4BC93}" destId="{66977D07-02D0-4FCF-AAF7-18D9F191B91B}" srcOrd="6" destOrd="0" presId="urn:microsoft.com/office/officeart/2008/layout/VerticalAccentList"/>
    <dgm:cxn modelId="{B434499C-DAD9-4FAC-89E7-AADDF9D52599}" type="presParOf" srcId="{0718CB2E-B1C3-4968-A7D3-B2B375C4BC93}" destId="{1B8B9140-6C66-41F3-9895-7E14E05D074F}" srcOrd="7" destOrd="0" presId="urn:microsoft.com/office/officeart/2008/layout/VerticalAccentList"/>
    <dgm:cxn modelId="{C1096C74-3811-4123-BBE5-0B497D11EBED}" type="presParOf" srcId="{0A889790-A518-4081-87A9-E9436B1E9DAE}" destId="{B49B1886-1174-4DEF-B0BC-A0B86B9093A5}" srcOrd="2" destOrd="0" presId="urn:microsoft.com/office/officeart/2008/layout/VerticalAccentList"/>
    <dgm:cxn modelId="{95B465C2-AE8B-4204-B010-CAEED8D2EE60}" type="presParOf" srcId="{0A889790-A518-4081-87A9-E9436B1E9DAE}" destId="{41FD11F7-92F3-4EB1-B8DF-F59F21E15E8F}" srcOrd="3" destOrd="0" presId="urn:microsoft.com/office/officeart/2008/layout/VerticalAccentList"/>
    <dgm:cxn modelId="{A2F3476C-1711-464B-97B1-B357C31D8524}" type="presParOf" srcId="{41FD11F7-92F3-4EB1-B8DF-F59F21E15E8F}" destId="{8533F43F-748D-47E0-B5C7-DB91363608C7}" srcOrd="0" destOrd="0" presId="urn:microsoft.com/office/officeart/2008/layout/VerticalAccentList"/>
    <dgm:cxn modelId="{8304F7A3-3148-4F8A-9401-F4ACA4980C80}" type="presParOf" srcId="{0A889790-A518-4081-87A9-E9436B1E9DAE}" destId="{1EEBADA2-43EF-429A-B05D-D1D12467F1BF}" srcOrd="4" destOrd="0" presId="urn:microsoft.com/office/officeart/2008/layout/VerticalAccentList"/>
    <dgm:cxn modelId="{8AEF9F8A-06E9-4448-92C1-E3AD577E237C}" type="presParOf" srcId="{1EEBADA2-43EF-429A-B05D-D1D12467F1BF}" destId="{92852C2D-BDD5-441D-8527-094A181242F5}" srcOrd="0" destOrd="0" presId="urn:microsoft.com/office/officeart/2008/layout/VerticalAccentList"/>
    <dgm:cxn modelId="{3270966E-3168-4309-A67A-101606CF740F}" type="presParOf" srcId="{1EEBADA2-43EF-429A-B05D-D1D12467F1BF}" destId="{8DB16B73-47B3-47B4-A23F-40B98182480A}" srcOrd="1" destOrd="0" presId="urn:microsoft.com/office/officeart/2008/layout/VerticalAccentList"/>
    <dgm:cxn modelId="{6423F8DE-69C7-4755-AC6F-C1F2520AF276}" type="presParOf" srcId="{1EEBADA2-43EF-429A-B05D-D1D12467F1BF}" destId="{D4327437-B820-45C1-8681-D3D77FDF1798}" srcOrd="2" destOrd="0" presId="urn:microsoft.com/office/officeart/2008/layout/VerticalAccentList"/>
    <dgm:cxn modelId="{8DD44895-5718-4CCA-AAAE-E39B2F9563E6}" type="presParOf" srcId="{1EEBADA2-43EF-429A-B05D-D1D12467F1BF}" destId="{E7C21CD6-3671-494B-980A-F5565A628A35}" srcOrd="3" destOrd="0" presId="urn:microsoft.com/office/officeart/2008/layout/VerticalAccentList"/>
    <dgm:cxn modelId="{BBD4CC31-E700-4685-9C6E-3DD4C8E23392}" type="presParOf" srcId="{1EEBADA2-43EF-429A-B05D-D1D12467F1BF}" destId="{3BC370BE-C6EB-4DAE-B31C-64F2353A1BC9}" srcOrd="4" destOrd="0" presId="urn:microsoft.com/office/officeart/2008/layout/VerticalAccentList"/>
    <dgm:cxn modelId="{91EC2CF2-20A5-47FC-834C-CC57027A7277}" type="presParOf" srcId="{1EEBADA2-43EF-429A-B05D-D1D12467F1BF}" destId="{655414DD-DE04-49C2-AAEC-1C64522E596D}" srcOrd="5" destOrd="0" presId="urn:microsoft.com/office/officeart/2008/layout/VerticalAccentList"/>
    <dgm:cxn modelId="{3850B902-1ECB-46E0-9904-58F6CA78F0DE}" type="presParOf" srcId="{1EEBADA2-43EF-429A-B05D-D1D12467F1BF}" destId="{4A6DA05E-4262-4511-8E7D-29AAD9F6F5A0}" srcOrd="6" destOrd="0" presId="urn:microsoft.com/office/officeart/2008/layout/VerticalAccentList"/>
    <dgm:cxn modelId="{AE51D5FF-C4B7-4D88-AC07-0A4AD049B1A5}" type="presParOf" srcId="{1EEBADA2-43EF-429A-B05D-D1D12467F1BF}" destId="{CDBF3820-034C-4872-89D6-9C40EC70C3F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4AB055-2EC7-48D5-A7C2-3B8323F36B04}" type="doc">
      <dgm:prSet loTypeId="urn:microsoft.com/office/officeart/2008/layout/Vertical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FB29C24B-E871-4EF5-AAB6-17F06DC6F76C}">
      <dgm:prSet phldrT="[Κείμενο]" custT="1"/>
      <dgm:spPr/>
      <dgm:t>
        <a:bodyPr/>
        <a:lstStyle/>
        <a:p>
          <a:r>
            <a:rPr lang="el-GR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ΠΡΟΣΟΧΗ ! </a:t>
          </a:r>
        </a:p>
      </dgm:t>
    </dgm:pt>
    <dgm:pt modelId="{BC23F680-3290-4274-804E-C523067705C1}" type="parTrans" cxnId="{C83FA1BA-3054-4D39-B2FB-36ACAC3F11E9}">
      <dgm:prSet/>
      <dgm:spPr/>
      <dgm:t>
        <a:bodyPr/>
        <a:lstStyle/>
        <a:p>
          <a:endParaRPr lang="el-GR"/>
        </a:p>
      </dgm:t>
    </dgm:pt>
    <dgm:pt modelId="{744A50DA-758C-4F17-A059-979D281AF101}" type="sibTrans" cxnId="{C83FA1BA-3054-4D39-B2FB-36ACAC3F11E9}">
      <dgm:prSet/>
      <dgm:spPr/>
      <dgm:t>
        <a:bodyPr/>
        <a:lstStyle/>
        <a:p>
          <a:endParaRPr lang="el-GR"/>
        </a:p>
      </dgm:t>
    </dgm:pt>
    <dgm:pt modelId="{18BEF41A-209B-4DBE-92A7-A050BAD38C9D}">
      <dgm:prSet phldrT="[Κείμενο]" custT="1"/>
      <dgm:spPr/>
      <dgm:t>
        <a:bodyPr/>
        <a:lstStyle/>
        <a:p>
          <a:pPr algn="just"/>
          <a:r>
            <a:rPr lang="el-GR" sz="1800" dirty="0"/>
            <a:t>Προϋπόθεση </a:t>
          </a:r>
          <a:r>
            <a:rPr lang="el-GR" sz="1800" dirty="0" err="1"/>
            <a:t>επιλεξιμότητας</a:t>
          </a:r>
          <a:r>
            <a:rPr lang="el-GR" sz="1800" dirty="0"/>
            <a:t>, η τήρηση των υποχρεώσεων πληροφόρησης και επικοινωνίας. Σε κάθε είδους δημοσιότητα που αφορά στο </a:t>
          </a:r>
          <a:r>
            <a:rPr lang="el-GR" sz="1800" dirty="0" err="1"/>
            <a:t>συγχρη</a:t>
          </a:r>
          <a:r>
            <a:rPr lang="el-GR" sz="1800" dirty="0"/>
            <a:t>-</a:t>
          </a:r>
          <a:r>
            <a:rPr lang="el-GR" sz="1800" dirty="0" err="1"/>
            <a:t>ματοδοτούμενο</a:t>
          </a:r>
          <a:r>
            <a:rPr lang="el-GR" sz="1800" dirty="0"/>
            <a:t> έργο πρέπει να γίνεται </a:t>
          </a:r>
          <a:r>
            <a:rPr lang="el-GR" sz="1800" b="1" dirty="0"/>
            <a:t>αναφορά στην συγχρηματοδότηση του έργου</a:t>
          </a:r>
          <a:r>
            <a:rPr lang="el-GR" sz="1800" dirty="0"/>
            <a:t> από Εθνικούς και κοινοτικούς πόρους. </a:t>
          </a:r>
        </a:p>
      </dgm:t>
    </dgm:pt>
    <dgm:pt modelId="{1A850954-73C1-4FBB-BE28-584D689BFC84}" type="parTrans" cxnId="{7092A628-591D-419A-A87B-2E8D4A25A5D2}">
      <dgm:prSet/>
      <dgm:spPr/>
      <dgm:t>
        <a:bodyPr/>
        <a:lstStyle/>
        <a:p>
          <a:endParaRPr lang="el-GR"/>
        </a:p>
      </dgm:t>
    </dgm:pt>
    <dgm:pt modelId="{4474BD81-8EB0-4BB2-A565-EEEFA870F3AC}" type="sibTrans" cxnId="{7092A628-591D-419A-A87B-2E8D4A25A5D2}">
      <dgm:prSet/>
      <dgm:spPr/>
      <dgm:t>
        <a:bodyPr/>
        <a:lstStyle/>
        <a:p>
          <a:endParaRPr lang="el-GR"/>
        </a:p>
      </dgm:t>
    </dgm:pt>
    <dgm:pt modelId="{0A889790-A518-4081-87A9-E9436B1E9DAE}" type="pres">
      <dgm:prSet presAssocID="{8E4AB055-2EC7-48D5-A7C2-3B8323F36B04}" presName="Name0" presStyleCnt="0">
        <dgm:presLayoutVars>
          <dgm:chMax/>
          <dgm:chPref/>
          <dgm:dir/>
        </dgm:presLayoutVars>
      </dgm:prSet>
      <dgm:spPr/>
    </dgm:pt>
    <dgm:pt modelId="{A208CD2F-66F9-4016-99D0-3179DCC0B358}" type="pres">
      <dgm:prSet presAssocID="{FB29C24B-E871-4EF5-AAB6-17F06DC6F76C}" presName="parenttextcomposite" presStyleCnt="0"/>
      <dgm:spPr/>
    </dgm:pt>
    <dgm:pt modelId="{3139B02A-657F-4E7D-875C-880B35D39910}" type="pres">
      <dgm:prSet presAssocID="{FB29C24B-E871-4EF5-AAB6-17F06DC6F76C}" presName="parenttext" presStyleLbl="revTx" presStyleIdx="0" presStyleCnt="1" custLinFactNeighborY="-44615">
        <dgm:presLayoutVars>
          <dgm:chMax/>
          <dgm:chPref val="2"/>
          <dgm:bulletEnabled val="1"/>
        </dgm:presLayoutVars>
      </dgm:prSet>
      <dgm:spPr/>
    </dgm:pt>
    <dgm:pt modelId="{0718CB2E-B1C3-4968-A7D3-B2B375C4BC93}" type="pres">
      <dgm:prSet presAssocID="{FB29C24B-E871-4EF5-AAB6-17F06DC6F76C}" presName="composite" presStyleCnt="0"/>
      <dgm:spPr/>
    </dgm:pt>
    <dgm:pt modelId="{2FF69D07-6A7B-4F62-A54B-B4E9CF45B2AA}" type="pres">
      <dgm:prSet presAssocID="{FB29C24B-E871-4EF5-AAB6-17F06DC6F76C}" presName="chevron1" presStyleLbl="alignNode1" presStyleIdx="0" presStyleCnt="7" custScaleY="93372" custLinFactNeighborY="-7936"/>
      <dgm:spPr/>
    </dgm:pt>
    <dgm:pt modelId="{D425A469-4923-43EA-9E9F-34606ABF7DE1}" type="pres">
      <dgm:prSet presAssocID="{FB29C24B-E871-4EF5-AAB6-17F06DC6F76C}" presName="chevron2" presStyleLbl="alignNode1" presStyleIdx="1" presStyleCnt="7" custScaleY="93372" custLinFactNeighborY="-7936"/>
      <dgm:spPr/>
    </dgm:pt>
    <dgm:pt modelId="{1CFD85EC-8D9C-4A6C-B95B-E156C792787D}" type="pres">
      <dgm:prSet presAssocID="{FB29C24B-E871-4EF5-AAB6-17F06DC6F76C}" presName="chevron3" presStyleLbl="alignNode1" presStyleIdx="2" presStyleCnt="7" custScaleY="93372" custLinFactNeighborY="-7936"/>
      <dgm:spPr/>
    </dgm:pt>
    <dgm:pt modelId="{59F9A1EB-5B1A-4C20-9C1D-5FA10736137D}" type="pres">
      <dgm:prSet presAssocID="{FB29C24B-E871-4EF5-AAB6-17F06DC6F76C}" presName="chevron4" presStyleLbl="alignNode1" presStyleIdx="3" presStyleCnt="7" custScaleY="93372" custLinFactNeighborY="-7936"/>
      <dgm:spPr/>
    </dgm:pt>
    <dgm:pt modelId="{53A3BF96-2107-4AA1-896A-1E2BC10C1620}" type="pres">
      <dgm:prSet presAssocID="{FB29C24B-E871-4EF5-AAB6-17F06DC6F76C}" presName="chevron5" presStyleLbl="alignNode1" presStyleIdx="4" presStyleCnt="7" custScaleY="93372" custLinFactNeighborY="-7936"/>
      <dgm:spPr/>
    </dgm:pt>
    <dgm:pt modelId="{F55DB492-23F9-48EC-BF45-6969B43CCE9D}" type="pres">
      <dgm:prSet presAssocID="{FB29C24B-E871-4EF5-AAB6-17F06DC6F76C}" presName="chevron6" presStyleLbl="alignNode1" presStyleIdx="5" presStyleCnt="7" custScaleY="93372" custLinFactNeighborY="-7936"/>
      <dgm:spPr/>
    </dgm:pt>
    <dgm:pt modelId="{66977D07-02D0-4FCF-AAF7-18D9F191B91B}" type="pres">
      <dgm:prSet presAssocID="{FB29C24B-E871-4EF5-AAB6-17F06DC6F76C}" presName="chevron7" presStyleLbl="alignNode1" presStyleIdx="6" presStyleCnt="7" custScaleY="93372" custLinFactNeighborY="-7936"/>
      <dgm:spPr/>
    </dgm:pt>
    <dgm:pt modelId="{1B8B9140-6C66-41F3-9895-7E14E05D074F}" type="pres">
      <dgm:prSet presAssocID="{FB29C24B-E871-4EF5-AAB6-17F06DC6F76C}" presName="childtext" presStyleLbl="solidFgAcc1" presStyleIdx="0" presStyleCnt="1" custScaleX="98747" custScaleY="91953" custLinFactNeighborY="-5857">
        <dgm:presLayoutVars>
          <dgm:chMax/>
          <dgm:chPref val="0"/>
          <dgm:bulletEnabled val="1"/>
        </dgm:presLayoutVars>
      </dgm:prSet>
      <dgm:spPr/>
    </dgm:pt>
  </dgm:ptLst>
  <dgm:cxnLst>
    <dgm:cxn modelId="{7092A628-591D-419A-A87B-2E8D4A25A5D2}" srcId="{FB29C24B-E871-4EF5-AAB6-17F06DC6F76C}" destId="{18BEF41A-209B-4DBE-92A7-A050BAD38C9D}" srcOrd="0" destOrd="0" parTransId="{1A850954-73C1-4FBB-BE28-584D689BFC84}" sibTransId="{4474BD81-8EB0-4BB2-A565-EEEFA870F3AC}"/>
    <dgm:cxn modelId="{3C503A46-6326-4905-B44E-2BE27B8C6AFC}" type="presOf" srcId="{FB29C24B-E871-4EF5-AAB6-17F06DC6F76C}" destId="{3139B02A-657F-4E7D-875C-880B35D39910}" srcOrd="0" destOrd="0" presId="urn:microsoft.com/office/officeart/2008/layout/VerticalAccentList"/>
    <dgm:cxn modelId="{50462CA6-9EA0-43B9-844C-EAAC0D5E4D17}" type="presOf" srcId="{18BEF41A-209B-4DBE-92A7-A050BAD38C9D}" destId="{1B8B9140-6C66-41F3-9895-7E14E05D074F}" srcOrd="0" destOrd="0" presId="urn:microsoft.com/office/officeart/2008/layout/VerticalAccentList"/>
    <dgm:cxn modelId="{C83FA1BA-3054-4D39-B2FB-36ACAC3F11E9}" srcId="{8E4AB055-2EC7-48D5-A7C2-3B8323F36B04}" destId="{FB29C24B-E871-4EF5-AAB6-17F06DC6F76C}" srcOrd="0" destOrd="0" parTransId="{BC23F680-3290-4274-804E-C523067705C1}" sibTransId="{744A50DA-758C-4F17-A059-979D281AF101}"/>
    <dgm:cxn modelId="{133AEEEF-2242-4141-A1AC-A9EDD49BD6A1}" type="presOf" srcId="{8E4AB055-2EC7-48D5-A7C2-3B8323F36B04}" destId="{0A889790-A518-4081-87A9-E9436B1E9DAE}" srcOrd="0" destOrd="0" presId="urn:microsoft.com/office/officeart/2008/layout/VerticalAccentList"/>
    <dgm:cxn modelId="{DC2A4EC7-7059-4D0A-A805-B169921C9EF8}" type="presParOf" srcId="{0A889790-A518-4081-87A9-E9436B1E9DAE}" destId="{A208CD2F-66F9-4016-99D0-3179DCC0B358}" srcOrd="0" destOrd="0" presId="urn:microsoft.com/office/officeart/2008/layout/VerticalAccentList"/>
    <dgm:cxn modelId="{FE4000C3-5132-4F05-84BB-9DD5C81EED9F}" type="presParOf" srcId="{A208CD2F-66F9-4016-99D0-3179DCC0B358}" destId="{3139B02A-657F-4E7D-875C-880B35D39910}" srcOrd="0" destOrd="0" presId="urn:microsoft.com/office/officeart/2008/layout/VerticalAccentList"/>
    <dgm:cxn modelId="{41395684-C53F-4192-9E02-2F310B510B43}" type="presParOf" srcId="{0A889790-A518-4081-87A9-E9436B1E9DAE}" destId="{0718CB2E-B1C3-4968-A7D3-B2B375C4BC93}" srcOrd="1" destOrd="0" presId="urn:microsoft.com/office/officeart/2008/layout/VerticalAccentList"/>
    <dgm:cxn modelId="{BB23A9D9-89A8-48A7-8678-253C6D6DE7B3}" type="presParOf" srcId="{0718CB2E-B1C3-4968-A7D3-B2B375C4BC93}" destId="{2FF69D07-6A7B-4F62-A54B-B4E9CF45B2AA}" srcOrd="0" destOrd="0" presId="urn:microsoft.com/office/officeart/2008/layout/VerticalAccentList"/>
    <dgm:cxn modelId="{CBC0E823-A7B1-40BB-BB8D-3EDAAF7EF349}" type="presParOf" srcId="{0718CB2E-B1C3-4968-A7D3-B2B375C4BC93}" destId="{D425A469-4923-43EA-9E9F-34606ABF7DE1}" srcOrd="1" destOrd="0" presId="urn:microsoft.com/office/officeart/2008/layout/VerticalAccentList"/>
    <dgm:cxn modelId="{E341377E-9854-42C4-9B35-3848B3FADE37}" type="presParOf" srcId="{0718CB2E-B1C3-4968-A7D3-B2B375C4BC93}" destId="{1CFD85EC-8D9C-4A6C-B95B-E156C792787D}" srcOrd="2" destOrd="0" presId="urn:microsoft.com/office/officeart/2008/layout/VerticalAccentList"/>
    <dgm:cxn modelId="{BEDD0282-FD3A-41FB-B5DB-B9E2EFFC96FE}" type="presParOf" srcId="{0718CB2E-B1C3-4968-A7D3-B2B375C4BC93}" destId="{59F9A1EB-5B1A-4C20-9C1D-5FA10736137D}" srcOrd="3" destOrd="0" presId="urn:microsoft.com/office/officeart/2008/layout/VerticalAccentList"/>
    <dgm:cxn modelId="{23A85701-6A0B-4F68-B28D-F45C29DB4ECA}" type="presParOf" srcId="{0718CB2E-B1C3-4968-A7D3-B2B375C4BC93}" destId="{53A3BF96-2107-4AA1-896A-1E2BC10C1620}" srcOrd="4" destOrd="0" presId="urn:microsoft.com/office/officeart/2008/layout/VerticalAccentList"/>
    <dgm:cxn modelId="{706894E6-9D78-45A2-8E04-CDECD76CFA73}" type="presParOf" srcId="{0718CB2E-B1C3-4968-A7D3-B2B375C4BC93}" destId="{F55DB492-23F9-48EC-BF45-6969B43CCE9D}" srcOrd="5" destOrd="0" presId="urn:microsoft.com/office/officeart/2008/layout/VerticalAccentList"/>
    <dgm:cxn modelId="{54E4C30D-B49F-4F69-AE01-8E101E7D2442}" type="presParOf" srcId="{0718CB2E-B1C3-4968-A7D3-B2B375C4BC93}" destId="{66977D07-02D0-4FCF-AAF7-18D9F191B91B}" srcOrd="6" destOrd="0" presId="urn:microsoft.com/office/officeart/2008/layout/VerticalAccentList"/>
    <dgm:cxn modelId="{3F6D9346-9419-4B7A-B983-538BD33F909C}" type="presParOf" srcId="{0718CB2E-B1C3-4968-A7D3-B2B375C4BC93}" destId="{1B8B9140-6C66-41F3-9895-7E14E05D074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6D447A-7B83-4B07-BF4D-08650D8D71AC}" type="doc">
      <dgm:prSet loTypeId="urn:microsoft.com/office/officeart/2005/8/layout/v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FC972E59-A8EF-4098-AF2D-CCC59E1C26E9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Δημοσιεύσεις </a:t>
          </a:r>
        </a:p>
      </dgm:t>
    </dgm:pt>
    <dgm:pt modelId="{916B9498-2339-4476-B71E-C2A7CD08CDA6}" type="parTrans" cxnId="{0948A951-68F3-4C47-8DDC-371F936954E4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1C594E-5FB2-44AB-89D5-A7C464543D08}" type="sibTrans" cxnId="{0948A951-68F3-4C47-8DDC-371F936954E4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01C1FD-F49A-45EC-AC98-FE96BF256D0E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Ανακοινώσεις στον έντυπο και ηλεκτρονικό Τύπο</a:t>
          </a:r>
        </a:p>
      </dgm:t>
    </dgm:pt>
    <dgm:pt modelId="{CCB0E1DF-4334-44E8-9B56-8923936B78D6}" type="parTrans" cxnId="{545C9899-376E-40AC-9AB4-A9D7DC98E18B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42237F-AB5A-4CEA-B4F1-C045A61C0605}" type="sibTrans" cxnId="{545C9899-376E-40AC-9AB4-A9D7DC98E18B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E347C-87CE-4290-B16D-6A1474A70FED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Παρουσιάσεις σε ημερίδες και συνέδρια</a:t>
          </a:r>
        </a:p>
      </dgm:t>
    </dgm:pt>
    <dgm:pt modelId="{04C70364-CF2A-48A0-878C-3021C55E167B}" type="parTrans" cxnId="{AF0D95CE-B5E3-45F4-8071-7F9B6EBA0D5B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762CC4-15E9-4FDB-AF48-AC5154EEB1C1}" type="sibTrans" cxnId="{AF0D95CE-B5E3-45F4-8071-7F9B6EBA0D5B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2B33D4-C22A-42D2-8F08-60ACC5B6E80E}">
      <dgm:prSet phldrT="[Κείμενο]" custT="1"/>
      <dgm:spPr/>
      <dgm:t>
        <a:bodyPr/>
        <a:lstStyle/>
        <a:p>
          <a:pPr algn="ctr"/>
          <a:r>
            <a:rPr lang="en-US" sz="800" b="1" dirty="0">
              <a:effectLst/>
            </a:rPr>
            <a:t>Banners, folders, </a:t>
          </a:r>
          <a:endParaRPr lang="el-GR" sz="800" b="1" dirty="0">
            <a:effectLst/>
          </a:endParaRPr>
        </a:p>
      </dgm:t>
    </dgm:pt>
    <dgm:pt modelId="{5DBA6FDB-396A-4C8C-9592-247663DC03A4}" type="parTrans" cxnId="{2025CC41-6F53-475B-9492-C843E3C609E1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90C091-534C-4E0B-A8D9-14A3A5674A3F}" type="sibTrans" cxnId="{2025CC41-6F53-475B-9492-C843E3C609E1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09768B-8103-47BD-B43C-EAD8A7E3CB0F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Επιστημονικές εργασίας σε εθνικά και διεθνή περιοδικά</a:t>
          </a:r>
        </a:p>
      </dgm:t>
    </dgm:pt>
    <dgm:pt modelId="{7F4C5409-297D-49CC-BC60-D19AF0243610}" type="parTrans" cxnId="{A554E935-189B-4A69-B6C0-DF740E169908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E56C61-7957-4463-9AC4-5B8D7B1D85D1}" type="sibTrans" cxnId="{A554E935-189B-4A69-B6C0-DF740E169908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5BC7C7-B8AE-4016-ADD4-C54D2B990FF8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Εκδηλώσεις</a:t>
          </a:r>
        </a:p>
      </dgm:t>
    </dgm:pt>
    <dgm:pt modelId="{AACAEB3D-8F37-40F6-A1B1-056AFFA588B6}" type="parTrans" cxnId="{81FE77C0-74B9-49AF-B02E-E90AC5367136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31F32C-9314-47BA-BDDE-6F865AF5F8A4}" type="sibTrans" cxnId="{81FE77C0-74B9-49AF-B02E-E90AC5367136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F830AD-E2D1-4580-A066-88DFB2DE825A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Έντυπο υλικό, Φυλλάδιο, βιβλίο</a:t>
          </a:r>
        </a:p>
      </dgm:t>
    </dgm:pt>
    <dgm:pt modelId="{D3308CB1-5698-4AA3-BA63-5EDEA6C785DF}" type="parTrans" cxnId="{C2C9BE64-C6FA-4043-94B1-380C16F84848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150C6-CF05-4FDB-A345-FAF5014222D4}" type="sibTrans" cxnId="{C2C9BE64-C6FA-4043-94B1-380C16F84848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99ADA0-E3D5-4BDD-B103-638EEF134E4B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Αφίσα</a:t>
          </a:r>
        </a:p>
      </dgm:t>
    </dgm:pt>
    <dgm:pt modelId="{14563C10-87BB-4CC5-BBBA-051FEACFB0F1}" type="parTrans" cxnId="{D48F7D8E-99FD-4AF7-9AFD-CCDB1F5E5DBA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7C0DEA-B0A0-435A-8B0B-669A6ADB4972}" type="sibTrans" cxnId="{D48F7D8E-99FD-4AF7-9AFD-CCDB1F5E5DBA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B78B1D-3264-49E7-9448-2CE841F141C0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Ιστοσελίδα</a:t>
          </a:r>
        </a:p>
      </dgm:t>
    </dgm:pt>
    <dgm:pt modelId="{76382449-74F1-4FB6-BBFB-53108B9FE3AC}" type="parTrans" cxnId="{AD482ABE-DCDB-4D24-B904-2C3C8B78AF5B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3F6A2-325C-4AA3-B23E-27CA0EC235A2}" type="sibTrans" cxnId="{AD482ABE-DCDB-4D24-B904-2C3C8B78AF5B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00235A-B993-477A-8401-ACFAB827B830}">
      <dgm:prSet phldrT="[Κείμενο]" custT="1"/>
      <dgm:spPr/>
      <dgm:t>
        <a:bodyPr/>
        <a:lstStyle/>
        <a:p>
          <a:pPr algn="ctr"/>
          <a:r>
            <a:rPr lang="el-GR" sz="800" b="1" dirty="0">
              <a:effectLst/>
            </a:rPr>
            <a:t>φυλλάδια, λοιπά επικοινωνιακά υλικά</a:t>
          </a:r>
        </a:p>
      </dgm:t>
    </dgm:pt>
    <dgm:pt modelId="{4F66C331-D412-410F-B5D9-4FAE64C96635}" type="parTrans" cxnId="{26745E39-93AF-40F9-AF65-D4A1604D322A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9BE0AC-B038-4667-8FDB-F483466F1B74}" type="sibTrans" cxnId="{26745E39-93AF-40F9-AF65-D4A1604D322A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3A566A-73A3-42CC-8B07-31A51985C02B}" type="pres">
      <dgm:prSet presAssocID="{D36D447A-7B83-4B07-BF4D-08650D8D71AC}" presName="Name0" presStyleCnt="0">
        <dgm:presLayoutVars>
          <dgm:dir/>
          <dgm:animLvl val="lvl"/>
          <dgm:resizeHandles/>
        </dgm:presLayoutVars>
      </dgm:prSet>
      <dgm:spPr/>
    </dgm:pt>
    <dgm:pt modelId="{3A6D465E-AC55-48B5-B95E-7237DA514CE6}" type="pres">
      <dgm:prSet presAssocID="{FC972E59-A8EF-4098-AF2D-CCC59E1C26E9}" presName="linNode" presStyleCnt="0"/>
      <dgm:spPr/>
    </dgm:pt>
    <dgm:pt modelId="{AED20388-E48C-4A05-B311-385B1DFE91EB}" type="pres">
      <dgm:prSet presAssocID="{FC972E59-A8EF-4098-AF2D-CCC59E1C26E9}" presName="parentShp" presStyleLbl="node1" presStyleIdx="0" presStyleCnt="8" custScaleX="170406" custScaleY="100406" custLinFactNeighborX="-6518" custLinFactNeighborY="4550">
        <dgm:presLayoutVars>
          <dgm:bulletEnabled val="1"/>
        </dgm:presLayoutVars>
      </dgm:prSet>
      <dgm:spPr/>
    </dgm:pt>
    <dgm:pt modelId="{49B5A761-80B9-4C9F-99B4-2D57947B86AC}" type="pres">
      <dgm:prSet presAssocID="{FC972E59-A8EF-4098-AF2D-CCC59E1C26E9}" presName="childShp" presStyleLbl="bgAccFollowNode1" presStyleIdx="0" presStyleCnt="8" custScaleX="54999" custLinFactNeighborX="-6414" custLinFactNeighborY="3930">
        <dgm:presLayoutVars>
          <dgm:bulletEnabled val="1"/>
        </dgm:presLayoutVars>
      </dgm:prSet>
      <dgm:spPr/>
    </dgm:pt>
    <dgm:pt modelId="{0A90C10A-8A4F-4110-B692-CD028C6DD8AB}" type="pres">
      <dgm:prSet presAssocID="{011C594E-5FB2-44AB-89D5-A7C464543D08}" presName="spacing" presStyleCnt="0"/>
      <dgm:spPr/>
    </dgm:pt>
    <dgm:pt modelId="{17D01DB5-E0F6-421C-AF00-978AFD61B26E}" type="pres">
      <dgm:prSet presAssocID="{2A01C1FD-F49A-45EC-AC98-FE96BF256D0E}" presName="linNode" presStyleCnt="0"/>
      <dgm:spPr/>
    </dgm:pt>
    <dgm:pt modelId="{30D14218-C4EB-4A10-A369-53B3A2E748B5}" type="pres">
      <dgm:prSet presAssocID="{2A01C1FD-F49A-45EC-AC98-FE96BF256D0E}" presName="parentShp" presStyleLbl="node1" presStyleIdx="1" presStyleCnt="8" custScaleX="170406" custScaleY="103599" custLinFactNeighborX="-6518" custLinFactNeighborY="4550">
        <dgm:presLayoutVars>
          <dgm:bulletEnabled val="1"/>
        </dgm:presLayoutVars>
      </dgm:prSet>
      <dgm:spPr/>
    </dgm:pt>
    <dgm:pt modelId="{4858E94B-EBCD-4886-B0F3-6E8BD4EF5550}" type="pres">
      <dgm:prSet presAssocID="{2A01C1FD-F49A-45EC-AC98-FE96BF256D0E}" presName="childShp" presStyleLbl="bgAccFollowNode1" presStyleIdx="1" presStyleCnt="8" custScaleX="54999" custLinFactNeighborX="-6414" custLinFactNeighborY="3930">
        <dgm:presLayoutVars>
          <dgm:bulletEnabled val="1"/>
        </dgm:presLayoutVars>
      </dgm:prSet>
      <dgm:spPr/>
    </dgm:pt>
    <dgm:pt modelId="{0971669E-4410-4954-AF6C-FCA079FBB6DA}" type="pres">
      <dgm:prSet presAssocID="{CB42237F-AB5A-4CEA-B4F1-C045A61C0605}" presName="spacing" presStyleCnt="0"/>
      <dgm:spPr/>
    </dgm:pt>
    <dgm:pt modelId="{2E1BC8DA-FC68-43C9-9232-5928CEEBDDC6}" type="pres">
      <dgm:prSet presAssocID="{911E347C-87CE-4290-B16D-6A1474A70FED}" presName="linNode" presStyleCnt="0"/>
      <dgm:spPr/>
    </dgm:pt>
    <dgm:pt modelId="{FB608564-5C36-44E4-BC0B-4616CEE5A7B4}" type="pres">
      <dgm:prSet presAssocID="{911E347C-87CE-4290-B16D-6A1474A70FED}" presName="parentShp" presStyleLbl="node1" presStyleIdx="2" presStyleCnt="8" custScaleX="175811" custScaleY="103599" custLinFactNeighborX="-6568" custLinFactNeighborY="4550">
        <dgm:presLayoutVars>
          <dgm:bulletEnabled val="1"/>
        </dgm:presLayoutVars>
      </dgm:prSet>
      <dgm:spPr/>
    </dgm:pt>
    <dgm:pt modelId="{FFEEF0F3-0A2B-485E-9570-3A1291DE0443}" type="pres">
      <dgm:prSet presAssocID="{911E347C-87CE-4290-B16D-6A1474A70FED}" presName="childShp" presStyleLbl="bgAccFollowNode1" presStyleIdx="2" presStyleCnt="8" custScaleX="60252" custLinFactNeighborX="-6039" custLinFactNeighborY="3930">
        <dgm:presLayoutVars>
          <dgm:bulletEnabled val="1"/>
        </dgm:presLayoutVars>
      </dgm:prSet>
      <dgm:spPr/>
    </dgm:pt>
    <dgm:pt modelId="{44EF9062-4788-48BC-AF81-71578CBB5FE1}" type="pres">
      <dgm:prSet presAssocID="{6B762CC4-15E9-4FDB-AF48-AC5154EEB1C1}" presName="spacing" presStyleCnt="0"/>
      <dgm:spPr/>
    </dgm:pt>
    <dgm:pt modelId="{44C7CCF9-0AE3-4BB2-862D-3D9D4AEA9439}" type="pres">
      <dgm:prSet presAssocID="{5909768B-8103-47BD-B43C-EAD8A7E3CB0F}" presName="linNode" presStyleCnt="0"/>
      <dgm:spPr/>
    </dgm:pt>
    <dgm:pt modelId="{4079A892-3032-458E-AC11-A90C797624F8}" type="pres">
      <dgm:prSet presAssocID="{5909768B-8103-47BD-B43C-EAD8A7E3CB0F}" presName="parentShp" presStyleLbl="node1" presStyleIdx="3" presStyleCnt="8" custScaleX="170406" custScaleY="103599" custLinFactNeighborX="-6568" custLinFactNeighborY="4550">
        <dgm:presLayoutVars>
          <dgm:bulletEnabled val="1"/>
        </dgm:presLayoutVars>
      </dgm:prSet>
      <dgm:spPr/>
    </dgm:pt>
    <dgm:pt modelId="{178A0866-3F84-48AB-8B53-60574FBA6077}" type="pres">
      <dgm:prSet presAssocID="{5909768B-8103-47BD-B43C-EAD8A7E3CB0F}" presName="childShp" presStyleLbl="bgAccFollowNode1" presStyleIdx="3" presStyleCnt="8" custScaleX="54999" custLinFactNeighborX="-6414" custLinFactNeighborY="3930">
        <dgm:presLayoutVars>
          <dgm:bulletEnabled val="1"/>
        </dgm:presLayoutVars>
      </dgm:prSet>
      <dgm:spPr/>
    </dgm:pt>
    <dgm:pt modelId="{E2080BDF-DCEE-4177-A421-5E711B8D0541}" type="pres">
      <dgm:prSet presAssocID="{E4E56C61-7957-4463-9AC4-5B8D7B1D85D1}" presName="spacing" presStyleCnt="0"/>
      <dgm:spPr/>
    </dgm:pt>
    <dgm:pt modelId="{26368582-D322-48F6-A4F1-0C4FA5CB15A5}" type="pres">
      <dgm:prSet presAssocID="{FA5BC7C7-B8AE-4016-ADD4-C54D2B990FF8}" presName="linNode" presStyleCnt="0"/>
      <dgm:spPr/>
    </dgm:pt>
    <dgm:pt modelId="{FE51FAB1-7AFC-490F-B0A0-4CDA25B5C659}" type="pres">
      <dgm:prSet presAssocID="{FA5BC7C7-B8AE-4016-ADD4-C54D2B990FF8}" presName="parentShp" presStyleLbl="node1" presStyleIdx="4" presStyleCnt="8" custScaleX="170406" custScaleY="103599" custLinFactNeighborX="-6568" custLinFactNeighborY="4550">
        <dgm:presLayoutVars>
          <dgm:bulletEnabled val="1"/>
        </dgm:presLayoutVars>
      </dgm:prSet>
      <dgm:spPr/>
    </dgm:pt>
    <dgm:pt modelId="{612BE17B-1897-4E0D-8474-70057EEFD084}" type="pres">
      <dgm:prSet presAssocID="{FA5BC7C7-B8AE-4016-ADD4-C54D2B990FF8}" presName="childShp" presStyleLbl="bgAccFollowNode1" presStyleIdx="4" presStyleCnt="8" custScaleX="54999" custLinFactNeighborX="-6414" custLinFactNeighborY="3930">
        <dgm:presLayoutVars>
          <dgm:bulletEnabled val="1"/>
        </dgm:presLayoutVars>
      </dgm:prSet>
      <dgm:spPr/>
    </dgm:pt>
    <dgm:pt modelId="{6238B0FF-1C1B-446A-8F01-268F39AD91F6}" type="pres">
      <dgm:prSet presAssocID="{9F31F32C-9314-47BA-BDDE-6F865AF5F8A4}" presName="spacing" presStyleCnt="0"/>
      <dgm:spPr/>
    </dgm:pt>
    <dgm:pt modelId="{05E2029A-321C-4E14-A0FC-EC8E992B4D86}" type="pres">
      <dgm:prSet presAssocID="{76F830AD-E2D1-4580-A066-88DFB2DE825A}" presName="linNode" presStyleCnt="0"/>
      <dgm:spPr/>
    </dgm:pt>
    <dgm:pt modelId="{4D1EF416-15B8-4446-82A5-95DB89D4C820}" type="pres">
      <dgm:prSet presAssocID="{76F830AD-E2D1-4580-A066-88DFB2DE825A}" presName="parentShp" presStyleLbl="node1" presStyleIdx="5" presStyleCnt="8" custScaleX="170406" custScaleY="103599" custLinFactNeighborX="-6568" custLinFactNeighborY="4550">
        <dgm:presLayoutVars>
          <dgm:bulletEnabled val="1"/>
        </dgm:presLayoutVars>
      </dgm:prSet>
      <dgm:spPr/>
    </dgm:pt>
    <dgm:pt modelId="{B27F0FA0-35D9-443F-9245-8CD9CD6C6E5B}" type="pres">
      <dgm:prSet presAssocID="{76F830AD-E2D1-4580-A066-88DFB2DE825A}" presName="childShp" presStyleLbl="bgAccFollowNode1" presStyleIdx="5" presStyleCnt="8" custScaleX="54999" custLinFactNeighborX="-8264" custLinFactNeighborY="3930">
        <dgm:presLayoutVars>
          <dgm:bulletEnabled val="1"/>
        </dgm:presLayoutVars>
      </dgm:prSet>
      <dgm:spPr/>
    </dgm:pt>
    <dgm:pt modelId="{0EDADFF5-AD4F-40D0-A5EC-59368A14DDBC}" type="pres">
      <dgm:prSet presAssocID="{798150C6-CF05-4FDB-A345-FAF5014222D4}" presName="spacing" presStyleCnt="0"/>
      <dgm:spPr/>
    </dgm:pt>
    <dgm:pt modelId="{35D644C0-6429-488D-8D92-0C3FC6EC309E}" type="pres">
      <dgm:prSet presAssocID="{0899ADA0-E3D5-4BDD-B103-638EEF134E4B}" presName="linNode" presStyleCnt="0"/>
      <dgm:spPr/>
    </dgm:pt>
    <dgm:pt modelId="{ACF922BE-F9A4-4C4E-A2C8-C4BF1CE3E20C}" type="pres">
      <dgm:prSet presAssocID="{0899ADA0-E3D5-4BDD-B103-638EEF134E4B}" presName="parentShp" presStyleLbl="node1" presStyleIdx="6" presStyleCnt="8" custScaleX="170406" custScaleY="103599" custLinFactNeighborX="-6568" custLinFactNeighborY="4550">
        <dgm:presLayoutVars>
          <dgm:bulletEnabled val="1"/>
        </dgm:presLayoutVars>
      </dgm:prSet>
      <dgm:spPr/>
    </dgm:pt>
    <dgm:pt modelId="{975C4094-925F-4CCF-967D-0362D708E106}" type="pres">
      <dgm:prSet presAssocID="{0899ADA0-E3D5-4BDD-B103-638EEF134E4B}" presName="childShp" presStyleLbl="bgAccFollowNode1" presStyleIdx="6" presStyleCnt="8" custScaleX="54999" custLinFactNeighborX="-8264" custLinFactNeighborY="3930">
        <dgm:presLayoutVars>
          <dgm:bulletEnabled val="1"/>
        </dgm:presLayoutVars>
      </dgm:prSet>
      <dgm:spPr/>
    </dgm:pt>
    <dgm:pt modelId="{543991E7-A49F-479F-9CBA-403819F47A54}" type="pres">
      <dgm:prSet presAssocID="{5C7C0DEA-B0A0-435A-8B0B-669A6ADB4972}" presName="spacing" presStyleCnt="0"/>
      <dgm:spPr/>
    </dgm:pt>
    <dgm:pt modelId="{4AE42968-4F9F-499F-8FB3-265944BEFBC5}" type="pres">
      <dgm:prSet presAssocID="{69B78B1D-3264-49E7-9448-2CE841F141C0}" presName="linNode" presStyleCnt="0"/>
      <dgm:spPr/>
    </dgm:pt>
    <dgm:pt modelId="{7A90DD41-84F0-410B-9DD8-C21268042BAD}" type="pres">
      <dgm:prSet presAssocID="{69B78B1D-3264-49E7-9448-2CE841F141C0}" presName="parentShp" presStyleLbl="node1" presStyleIdx="7" presStyleCnt="8" custScaleX="170406" custScaleY="103599" custLinFactNeighborX="-6568">
        <dgm:presLayoutVars>
          <dgm:bulletEnabled val="1"/>
        </dgm:presLayoutVars>
      </dgm:prSet>
      <dgm:spPr/>
    </dgm:pt>
    <dgm:pt modelId="{81B6336B-C0C7-40EF-8829-520B6D6A7A49}" type="pres">
      <dgm:prSet presAssocID="{69B78B1D-3264-49E7-9448-2CE841F141C0}" presName="childShp" presStyleLbl="bgAccFollowNode1" presStyleIdx="7" presStyleCnt="8" custScaleX="54999" custLinFactNeighborX="-9703" custLinFactNeighborY="-9229">
        <dgm:presLayoutVars>
          <dgm:bulletEnabled val="1"/>
        </dgm:presLayoutVars>
      </dgm:prSet>
      <dgm:spPr/>
    </dgm:pt>
  </dgm:ptLst>
  <dgm:cxnLst>
    <dgm:cxn modelId="{C2D4131A-4BB3-4882-8147-CC77155F1E06}" type="presOf" srcId="{0899ADA0-E3D5-4BDD-B103-638EEF134E4B}" destId="{ACF922BE-F9A4-4C4E-A2C8-C4BF1CE3E20C}" srcOrd="0" destOrd="0" presId="urn:microsoft.com/office/officeart/2005/8/layout/vList6"/>
    <dgm:cxn modelId="{871FAB1B-ABF3-4B6C-9E85-6D9ADE4CCA78}" type="presOf" srcId="{69B78B1D-3264-49E7-9448-2CE841F141C0}" destId="{7A90DD41-84F0-410B-9DD8-C21268042BAD}" srcOrd="0" destOrd="0" presId="urn:microsoft.com/office/officeart/2005/8/layout/vList6"/>
    <dgm:cxn modelId="{77C39C2D-913C-405A-8E7D-2F8C0C0857CA}" type="presOf" srcId="{FC972E59-A8EF-4098-AF2D-CCC59E1C26E9}" destId="{AED20388-E48C-4A05-B311-385B1DFE91EB}" srcOrd="0" destOrd="0" presId="urn:microsoft.com/office/officeart/2005/8/layout/vList6"/>
    <dgm:cxn modelId="{A554E935-189B-4A69-B6C0-DF740E169908}" srcId="{D36D447A-7B83-4B07-BF4D-08650D8D71AC}" destId="{5909768B-8103-47BD-B43C-EAD8A7E3CB0F}" srcOrd="3" destOrd="0" parTransId="{7F4C5409-297D-49CC-BC60-D19AF0243610}" sibTransId="{E4E56C61-7957-4463-9AC4-5B8D7B1D85D1}"/>
    <dgm:cxn modelId="{26745E39-93AF-40F9-AF65-D4A1604D322A}" srcId="{911E347C-87CE-4290-B16D-6A1474A70FED}" destId="{2700235A-B993-477A-8401-ACFAB827B830}" srcOrd="1" destOrd="0" parTransId="{4F66C331-D412-410F-B5D9-4FAE64C96635}" sibTransId="{FE9BE0AC-B038-4667-8FDB-F483466F1B74}"/>
    <dgm:cxn modelId="{E816103E-A246-46D1-90E5-0AE800ECEE25}" type="presOf" srcId="{5909768B-8103-47BD-B43C-EAD8A7E3CB0F}" destId="{4079A892-3032-458E-AC11-A90C797624F8}" srcOrd="0" destOrd="0" presId="urn:microsoft.com/office/officeart/2005/8/layout/vList6"/>
    <dgm:cxn modelId="{2025CC41-6F53-475B-9492-C843E3C609E1}" srcId="{911E347C-87CE-4290-B16D-6A1474A70FED}" destId="{332B33D4-C22A-42D2-8F08-60ACC5B6E80E}" srcOrd="0" destOrd="0" parTransId="{5DBA6FDB-396A-4C8C-9592-247663DC03A4}" sibTransId="{EB90C091-534C-4E0B-A8D9-14A3A5674A3F}"/>
    <dgm:cxn modelId="{3E91B362-2247-43FC-B23C-58F956F56C3C}" type="presOf" srcId="{911E347C-87CE-4290-B16D-6A1474A70FED}" destId="{FB608564-5C36-44E4-BC0B-4616CEE5A7B4}" srcOrd="0" destOrd="0" presId="urn:microsoft.com/office/officeart/2005/8/layout/vList6"/>
    <dgm:cxn modelId="{C2C9BE64-C6FA-4043-94B1-380C16F84848}" srcId="{D36D447A-7B83-4B07-BF4D-08650D8D71AC}" destId="{76F830AD-E2D1-4580-A066-88DFB2DE825A}" srcOrd="5" destOrd="0" parTransId="{D3308CB1-5698-4AA3-BA63-5EDEA6C785DF}" sibTransId="{798150C6-CF05-4FDB-A345-FAF5014222D4}"/>
    <dgm:cxn modelId="{260F596C-BB0A-4857-AFD9-C3290536ADEA}" type="presOf" srcId="{FA5BC7C7-B8AE-4016-ADD4-C54D2B990FF8}" destId="{FE51FAB1-7AFC-490F-B0A0-4CDA25B5C659}" srcOrd="0" destOrd="0" presId="urn:microsoft.com/office/officeart/2005/8/layout/vList6"/>
    <dgm:cxn modelId="{0948A951-68F3-4C47-8DDC-371F936954E4}" srcId="{D36D447A-7B83-4B07-BF4D-08650D8D71AC}" destId="{FC972E59-A8EF-4098-AF2D-CCC59E1C26E9}" srcOrd="0" destOrd="0" parTransId="{916B9498-2339-4476-B71E-C2A7CD08CDA6}" sibTransId="{011C594E-5FB2-44AB-89D5-A7C464543D08}"/>
    <dgm:cxn modelId="{A4B4AC80-EE66-445B-AD17-FE186ACB595C}" type="presOf" srcId="{76F830AD-E2D1-4580-A066-88DFB2DE825A}" destId="{4D1EF416-15B8-4446-82A5-95DB89D4C820}" srcOrd="0" destOrd="0" presId="urn:microsoft.com/office/officeart/2005/8/layout/vList6"/>
    <dgm:cxn modelId="{A8BFBC8B-1662-4007-B1B4-70F76D366178}" type="presOf" srcId="{D36D447A-7B83-4B07-BF4D-08650D8D71AC}" destId="{633A566A-73A3-42CC-8B07-31A51985C02B}" srcOrd="0" destOrd="0" presId="urn:microsoft.com/office/officeart/2005/8/layout/vList6"/>
    <dgm:cxn modelId="{D48F7D8E-99FD-4AF7-9AFD-CCDB1F5E5DBA}" srcId="{D36D447A-7B83-4B07-BF4D-08650D8D71AC}" destId="{0899ADA0-E3D5-4BDD-B103-638EEF134E4B}" srcOrd="6" destOrd="0" parTransId="{14563C10-87BB-4CC5-BBBA-051FEACFB0F1}" sibTransId="{5C7C0DEA-B0A0-435A-8B0B-669A6ADB4972}"/>
    <dgm:cxn modelId="{545C9899-376E-40AC-9AB4-A9D7DC98E18B}" srcId="{D36D447A-7B83-4B07-BF4D-08650D8D71AC}" destId="{2A01C1FD-F49A-45EC-AC98-FE96BF256D0E}" srcOrd="1" destOrd="0" parTransId="{CCB0E1DF-4334-44E8-9B56-8923936B78D6}" sibTransId="{CB42237F-AB5A-4CEA-B4F1-C045A61C0605}"/>
    <dgm:cxn modelId="{2F0537B7-5799-4174-B354-D3BA3045341C}" type="presOf" srcId="{2A01C1FD-F49A-45EC-AC98-FE96BF256D0E}" destId="{30D14218-C4EB-4A10-A369-53B3A2E748B5}" srcOrd="0" destOrd="0" presId="urn:microsoft.com/office/officeart/2005/8/layout/vList6"/>
    <dgm:cxn modelId="{AD482ABE-DCDB-4D24-B904-2C3C8B78AF5B}" srcId="{D36D447A-7B83-4B07-BF4D-08650D8D71AC}" destId="{69B78B1D-3264-49E7-9448-2CE841F141C0}" srcOrd="7" destOrd="0" parTransId="{76382449-74F1-4FB6-BBFB-53108B9FE3AC}" sibTransId="{43E3F6A2-325C-4AA3-B23E-27CA0EC235A2}"/>
    <dgm:cxn modelId="{81FE77C0-74B9-49AF-B02E-E90AC5367136}" srcId="{D36D447A-7B83-4B07-BF4D-08650D8D71AC}" destId="{FA5BC7C7-B8AE-4016-ADD4-C54D2B990FF8}" srcOrd="4" destOrd="0" parTransId="{AACAEB3D-8F37-40F6-A1B1-056AFFA588B6}" sibTransId="{9F31F32C-9314-47BA-BDDE-6F865AF5F8A4}"/>
    <dgm:cxn modelId="{5D7AE7C6-C738-44A8-ABB9-8957F2D4EDA5}" type="presOf" srcId="{332B33D4-C22A-42D2-8F08-60ACC5B6E80E}" destId="{FFEEF0F3-0A2B-485E-9570-3A1291DE0443}" srcOrd="0" destOrd="0" presId="urn:microsoft.com/office/officeart/2005/8/layout/vList6"/>
    <dgm:cxn modelId="{AF0D95CE-B5E3-45F4-8071-7F9B6EBA0D5B}" srcId="{D36D447A-7B83-4B07-BF4D-08650D8D71AC}" destId="{911E347C-87CE-4290-B16D-6A1474A70FED}" srcOrd="2" destOrd="0" parTransId="{04C70364-CF2A-48A0-878C-3021C55E167B}" sibTransId="{6B762CC4-15E9-4FDB-AF48-AC5154EEB1C1}"/>
    <dgm:cxn modelId="{DB63ACDA-76A4-4144-B345-E187114D9670}" type="presOf" srcId="{2700235A-B993-477A-8401-ACFAB827B830}" destId="{FFEEF0F3-0A2B-485E-9570-3A1291DE0443}" srcOrd="0" destOrd="1" presId="urn:microsoft.com/office/officeart/2005/8/layout/vList6"/>
    <dgm:cxn modelId="{DF7AC5A9-B537-4CF6-BC79-722B0E60249B}" type="presParOf" srcId="{633A566A-73A3-42CC-8B07-31A51985C02B}" destId="{3A6D465E-AC55-48B5-B95E-7237DA514CE6}" srcOrd="0" destOrd="0" presId="urn:microsoft.com/office/officeart/2005/8/layout/vList6"/>
    <dgm:cxn modelId="{F8AA7755-889D-417F-AA74-564D3C3029EB}" type="presParOf" srcId="{3A6D465E-AC55-48B5-B95E-7237DA514CE6}" destId="{AED20388-E48C-4A05-B311-385B1DFE91EB}" srcOrd="0" destOrd="0" presId="urn:microsoft.com/office/officeart/2005/8/layout/vList6"/>
    <dgm:cxn modelId="{284E2D49-EB9B-41C1-8305-FF44F345CCE6}" type="presParOf" srcId="{3A6D465E-AC55-48B5-B95E-7237DA514CE6}" destId="{49B5A761-80B9-4C9F-99B4-2D57947B86AC}" srcOrd="1" destOrd="0" presId="urn:microsoft.com/office/officeart/2005/8/layout/vList6"/>
    <dgm:cxn modelId="{B5D4F6A2-68FA-4EFF-86F3-43A9E12B209B}" type="presParOf" srcId="{633A566A-73A3-42CC-8B07-31A51985C02B}" destId="{0A90C10A-8A4F-4110-B692-CD028C6DD8AB}" srcOrd="1" destOrd="0" presId="urn:microsoft.com/office/officeart/2005/8/layout/vList6"/>
    <dgm:cxn modelId="{5C1D3D82-7B24-4DDB-8483-D9C7276B9B0D}" type="presParOf" srcId="{633A566A-73A3-42CC-8B07-31A51985C02B}" destId="{17D01DB5-E0F6-421C-AF00-978AFD61B26E}" srcOrd="2" destOrd="0" presId="urn:microsoft.com/office/officeart/2005/8/layout/vList6"/>
    <dgm:cxn modelId="{DAB75C4C-038E-497C-9C54-F11066FAB3A6}" type="presParOf" srcId="{17D01DB5-E0F6-421C-AF00-978AFD61B26E}" destId="{30D14218-C4EB-4A10-A369-53B3A2E748B5}" srcOrd="0" destOrd="0" presId="urn:microsoft.com/office/officeart/2005/8/layout/vList6"/>
    <dgm:cxn modelId="{18D8CFD9-52BA-4A51-899C-F02028CE8EE7}" type="presParOf" srcId="{17D01DB5-E0F6-421C-AF00-978AFD61B26E}" destId="{4858E94B-EBCD-4886-B0F3-6E8BD4EF5550}" srcOrd="1" destOrd="0" presId="urn:microsoft.com/office/officeart/2005/8/layout/vList6"/>
    <dgm:cxn modelId="{EAED7927-83A4-43A1-8F89-89E69E85493D}" type="presParOf" srcId="{633A566A-73A3-42CC-8B07-31A51985C02B}" destId="{0971669E-4410-4954-AF6C-FCA079FBB6DA}" srcOrd="3" destOrd="0" presId="urn:microsoft.com/office/officeart/2005/8/layout/vList6"/>
    <dgm:cxn modelId="{5F724436-40A2-42C0-ABAA-462B2AF20AB5}" type="presParOf" srcId="{633A566A-73A3-42CC-8B07-31A51985C02B}" destId="{2E1BC8DA-FC68-43C9-9232-5928CEEBDDC6}" srcOrd="4" destOrd="0" presId="urn:microsoft.com/office/officeart/2005/8/layout/vList6"/>
    <dgm:cxn modelId="{728E0325-7F80-437E-82AA-95C6B54450C5}" type="presParOf" srcId="{2E1BC8DA-FC68-43C9-9232-5928CEEBDDC6}" destId="{FB608564-5C36-44E4-BC0B-4616CEE5A7B4}" srcOrd="0" destOrd="0" presId="urn:microsoft.com/office/officeart/2005/8/layout/vList6"/>
    <dgm:cxn modelId="{A677299D-5BA0-427B-B66E-84E69C4D6CF2}" type="presParOf" srcId="{2E1BC8DA-FC68-43C9-9232-5928CEEBDDC6}" destId="{FFEEF0F3-0A2B-485E-9570-3A1291DE0443}" srcOrd="1" destOrd="0" presId="urn:microsoft.com/office/officeart/2005/8/layout/vList6"/>
    <dgm:cxn modelId="{5B2F9DB3-EC69-4FF6-9EE4-5B3905C06417}" type="presParOf" srcId="{633A566A-73A3-42CC-8B07-31A51985C02B}" destId="{44EF9062-4788-48BC-AF81-71578CBB5FE1}" srcOrd="5" destOrd="0" presId="urn:microsoft.com/office/officeart/2005/8/layout/vList6"/>
    <dgm:cxn modelId="{8E230453-5C64-4447-90C2-A0B1BF230133}" type="presParOf" srcId="{633A566A-73A3-42CC-8B07-31A51985C02B}" destId="{44C7CCF9-0AE3-4BB2-862D-3D9D4AEA9439}" srcOrd="6" destOrd="0" presId="urn:microsoft.com/office/officeart/2005/8/layout/vList6"/>
    <dgm:cxn modelId="{A74C1598-004E-41AC-BDC6-67CDE01B1BAE}" type="presParOf" srcId="{44C7CCF9-0AE3-4BB2-862D-3D9D4AEA9439}" destId="{4079A892-3032-458E-AC11-A90C797624F8}" srcOrd="0" destOrd="0" presId="urn:microsoft.com/office/officeart/2005/8/layout/vList6"/>
    <dgm:cxn modelId="{801B9A5E-E121-4F8B-8C48-2E2E0FB38551}" type="presParOf" srcId="{44C7CCF9-0AE3-4BB2-862D-3D9D4AEA9439}" destId="{178A0866-3F84-48AB-8B53-60574FBA6077}" srcOrd="1" destOrd="0" presId="urn:microsoft.com/office/officeart/2005/8/layout/vList6"/>
    <dgm:cxn modelId="{40A920B8-AB6E-4D2C-950D-0C1EA1626373}" type="presParOf" srcId="{633A566A-73A3-42CC-8B07-31A51985C02B}" destId="{E2080BDF-DCEE-4177-A421-5E711B8D0541}" srcOrd="7" destOrd="0" presId="urn:microsoft.com/office/officeart/2005/8/layout/vList6"/>
    <dgm:cxn modelId="{A42E8E09-97FD-46ED-8EC0-867087D9D250}" type="presParOf" srcId="{633A566A-73A3-42CC-8B07-31A51985C02B}" destId="{26368582-D322-48F6-A4F1-0C4FA5CB15A5}" srcOrd="8" destOrd="0" presId="urn:microsoft.com/office/officeart/2005/8/layout/vList6"/>
    <dgm:cxn modelId="{90014EDD-F1A8-4B0F-96E8-6624CAAD58C3}" type="presParOf" srcId="{26368582-D322-48F6-A4F1-0C4FA5CB15A5}" destId="{FE51FAB1-7AFC-490F-B0A0-4CDA25B5C659}" srcOrd="0" destOrd="0" presId="urn:microsoft.com/office/officeart/2005/8/layout/vList6"/>
    <dgm:cxn modelId="{91EC12D0-F5FA-44D1-86B8-D06E35E452BD}" type="presParOf" srcId="{26368582-D322-48F6-A4F1-0C4FA5CB15A5}" destId="{612BE17B-1897-4E0D-8474-70057EEFD084}" srcOrd="1" destOrd="0" presId="urn:microsoft.com/office/officeart/2005/8/layout/vList6"/>
    <dgm:cxn modelId="{5EB5D88B-5B65-491D-BEA1-1CC7EFAE7676}" type="presParOf" srcId="{633A566A-73A3-42CC-8B07-31A51985C02B}" destId="{6238B0FF-1C1B-446A-8F01-268F39AD91F6}" srcOrd="9" destOrd="0" presId="urn:microsoft.com/office/officeart/2005/8/layout/vList6"/>
    <dgm:cxn modelId="{B3B24008-6990-4864-9381-07FA5B7175AD}" type="presParOf" srcId="{633A566A-73A3-42CC-8B07-31A51985C02B}" destId="{05E2029A-321C-4E14-A0FC-EC8E992B4D86}" srcOrd="10" destOrd="0" presId="urn:microsoft.com/office/officeart/2005/8/layout/vList6"/>
    <dgm:cxn modelId="{6FB80983-272D-48CC-94A7-59484EA0822C}" type="presParOf" srcId="{05E2029A-321C-4E14-A0FC-EC8E992B4D86}" destId="{4D1EF416-15B8-4446-82A5-95DB89D4C820}" srcOrd="0" destOrd="0" presId="urn:microsoft.com/office/officeart/2005/8/layout/vList6"/>
    <dgm:cxn modelId="{FD580B6F-01EE-492F-A356-D649462121D1}" type="presParOf" srcId="{05E2029A-321C-4E14-A0FC-EC8E992B4D86}" destId="{B27F0FA0-35D9-443F-9245-8CD9CD6C6E5B}" srcOrd="1" destOrd="0" presId="urn:microsoft.com/office/officeart/2005/8/layout/vList6"/>
    <dgm:cxn modelId="{5D6FC30B-5F56-459A-A8D1-DE1CB6845136}" type="presParOf" srcId="{633A566A-73A3-42CC-8B07-31A51985C02B}" destId="{0EDADFF5-AD4F-40D0-A5EC-59368A14DDBC}" srcOrd="11" destOrd="0" presId="urn:microsoft.com/office/officeart/2005/8/layout/vList6"/>
    <dgm:cxn modelId="{4020C3BE-7C76-4029-BBF1-BA6590B49E7A}" type="presParOf" srcId="{633A566A-73A3-42CC-8B07-31A51985C02B}" destId="{35D644C0-6429-488D-8D92-0C3FC6EC309E}" srcOrd="12" destOrd="0" presId="urn:microsoft.com/office/officeart/2005/8/layout/vList6"/>
    <dgm:cxn modelId="{872A9025-F0B1-40A8-8334-B16D20FB7AD4}" type="presParOf" srcId="{35D644C0-6429-488D-8D92-0C3FC6EC309E}" destId="{ACF922BE-F9A4-4C4E-A2C8-C4BF1CE3E20C}" srcOrd="0" destOrd="0" presId="urn:microsoft.com/office/officeart/2005/8/layout/vList6"/>
    <dgm:cxn modelId="{3839E35D-A873-4711-8422-7640AF15E818}" type="presParOf" srcId="{35D644C0-6429-488D-8D92-0C3FC6EC309E}" destId="{975C4094-925F-4CCF-967D-0362D708E106}" srcOrd="1" destOrd="0" presId="urn:microsoft.com/office/officeart/2005/8/layout/vList6"/>
    <dgm:cxn modelId="{7077AA63-15F5-482B-A362-835F20C805B7}" type="presParOf" srcId="{633A566A-73A3-42CC-8B07-31A51985C02B}" destId="{543991E7-A49F-479F-9CBA-403819F47A54}" srcOrd="13" destOrd="0" presId="urn:microsoft.com/office/officeart/2005/8/layout/vList6"/>
    <dgm:cxn modelId="{851F536B-6485-4687-B9F0-CB3A32A768D4}" type="presParOf" srcId="{633A566A-73A3-42CC-8B07-31A51985C02B}" destId="{4AE42968-4F9F-499F-8FB3-265944BEFBC5}" srcOrd="14" destOrd="0" presId="urn:microsoft.com/office/officeart/2005/8/layout/vList6"/>
    <dgm:cxn modelId="{CB2A651C-9D75-46B8-BC21-5B7434E857B1}" type="presParOf" srcId="{4AE42968-4F9F-499F-8FB3-265944BEFBC5}" destId="{7A90DD41-84F0-410B-9DD8-C21268042BAD}" srcOrd="0" destOrd="0" presId="urn:microsoft.com/office/officeart/2005/8/layout/vList6"/>
    <dgm:cxn modelId="{78F45F0E-64F8-4668-ACDD-0BB749D9465B}" type="presParOf" srcId="{4AE42968-4F9F-499F-8FB3-265944BEFBC5}" destId="{81B6336B-C0C7-40EF-8829-520B6D6A7A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A9DA396-3A6E-4F36-BBC1-E41E01970C94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09429D-D959-4CA9-88A4-ED17E5B4AED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64-98-2: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Γενικά Έξοδα</a:t>
          </a:r>
          <a:endParaRPr lang="el-G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2A7F14B-D705-42E9-B4B3-C467A8723272}" type="sibTrans" cxnId="{1B016E61-EF39-493C-93E4-33AAB2B0643E}">
      <dgm:prSet/>
      <dgm:spPr/>
      <dgm:t>
        <a:bodyPr/>
        <a:lstStyle/>
        <a:p>
          <a:endParaRPr lang="el-GR"/>
        </a:p>
      </dgm:t>
    </dgm:pt>
    <dgm:pt modelId="{6FF06063-A72B-47AE-ACF5-03BCCDF75212}" type="parTrans" cxnId="{1B016E61-EF39-493C-93E4-33AAB2B0643E}">
      <dgm:prSet/>
      <dgm:spPr/>
      <dgm:t>
        <a:bodyPr/>
        <a:lstStyle/>
        <a:p>
          <a:endParaRPr lang="el-GR"/>
        </a:p>
      </dgm:t>
    </dgm:pt>
    <dgm:pt modelId="{1A2DA06D-7F1B-4B62-9724-246D0B001307}">
      <dgm:prSet phldrT="[Κείμενο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Έμμεσες λειτουργικές δαπάνες</a:t>
          </a:r>
        </a:p>
      </dgm:t>
    </dgm:pt>
    <dgm:pt modelId="{5CA07C04-7050-4394-BEAC-AE600ABD6D38}" type="sibTrans" cxnId="{FB61E2AF-98E2-42AB-97C5-0D5CD9318649}">
      <dgm:prSet/>
      <dgm:spPr/>
      <dgm:t>
        <a:bodyPr/>
        <a:lstStyle/>
        <a:p>
          <a:endParaRPr lang="el-GR"/>
        </a:p>
      </dgm:t>
    </dgm:pt>
    <dgm:pt modelId="{C406A593-6F48-4D28-ABF9-08D562716612}" type="parTrans" cxnId="{FB61E2AF-98E2-42AB-97C5-0D5CD9318649}">
      <dgm:prSet/>
      <dgm:spPr/>
      <dgm:t>
        <a:bodyPr/>
        <a:lstStyle/>
        <a:p>
          <a:endParaRPr lang="el-GR"/>
        </a:p>
      </dgm:t>
    </dgm:pt>
    <dgm:pt modelId="{9219224E-4DDD-4E02-8DF1-D84CCD6384D2}" type="pres">
      <dgm:prSet presAssocID="{3A9DA396-3A6E-4F36-BBC1-E41E01970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B99785-6338-4604-B54F-A27CD3BD65CD}" type="pres">
      <dgm:prSet presAssocID="{1A2DA06D-7F1B-4B62-9724-246D0B001307}" presName="root1" presStyleCnt="0"/>
      <dgm:spPr/>
    </dgm:pt>
    <dgm:pt modelId="{9968BD21-4F9A-4E43-8D44-7AB876BD0C3E}" type="pres">
      <dgm:prSet presAssocID="{1A2DA06D-7F1B-4B62-9724-246D0B001307}" presName="LevelOneTextNode" presStyleLbl="node0" presStyleIdx="0" presStyleCnt="1" custScaleX="195206" custScaleY="215687" custLinFactNeighborX="-446" custLinFactNeighborY="-99471">
        <dgm:presLayoutVars>
          <dgm:chPref val="3"/>
        </dgm:presLayoutVars>
      </dgm:prSet>
      <dgm:spPr>
        <a:prstGeom prst="bevel">
          <a:avLst/>
        </a:prstGeom>
      </dgm:spPr>
    </dgm:pt>
    <dgm:pt modelId="{7D244752-EF1F-4EC0-B891-3B4DBAA8CFE7}" type="pres">
      <dgm:prSet presAssocID="{1A2DA06D-7F1B-4B62-9724-246D0B001307}" presName="level2hierChild" presStyleCnt="0"/>
      <dgm:spPr/>
    </dgm:pt>
    <dgm:pt modelId="{9406D512-393B-4328-B996-05E5D58E22F7}" type="pres">
      <dgm:prSet presAssocID="{6FF06063-A72B-47AE-ACF5-03BCCDF75212}" presName="conn2-1" presStyleLbl="parChTrans1D2" presStyleIdx="0" presStyleCnt="1"/>
      <dgm:spPr/>
    </dgm:pt>
    <dgm:pt modelId="{5252EFB9-4B5B-4E9D-8D4C-0BFE68D1D660}" type="pres">
      <dgm:prSet presAssocID="{6FF06063-A72B-47AE-ACF5-03BCCDF75212}" presName="connTx" presStyleLbl="parChTrans1D2" presStyleIdx="0" presStyleCnt="1"/>
      <dgm:spPr/>
    </dgm:pt>
    <dgm:pt modelId="{81BA0E04-16C3-4E0F-9B1B-BF8906BF192D}" type="pres">
      <dgm:prSet presAssocID="{3E09429D-D959-4CA9-88A4-ED17E5B4AED5}" presName="root2" presStyleCnt="0"/>
      <dgm:spPr/>
    </dgm:pt>
    <dgm:pt modelId="{3B24BFD4-9707-42B3-B9CF-F4DE9A595E8C}" type="pres">
      <dgm:prSet presAssocID="{3E09429D-D959-4CA9-88A4-ED17E5B4AED5}" presName="LevelTwoTextNode" presStyleLbl="node2" presStyleIdx="0" presStyleCnt="1" custScaleX="256962" custScaleY="215687" custLinFactY="-4332" custLinFactNeighborX="-963" custLinFactNeighborY="-100000">
        <dgm:presLayoutVars>
          <dgm:chPref val="3"/>
        </dgm:presLayoutVars>
      </dgm:prSet>
      <dgm:spPr>
        <a:prstGeom prst="bevel">
          <a:avLst/>
        </a:prstGeom>
      </dgm:spPr>
    </dgm:pt>
    <dgm:pt modelId="{8F08D62B-4B18-4AD8-8EB7-67F8E86810D9}" type="pres">
      <dgm:prSet presAssocID="{3E09429D-D959-4CA9-88A4-ED17E5B4AED5}" presName="level3hierChild" presStyleCnt="0"/>
      <dgm:spPr/>
    </dgm:pt>
  </dgm:ptLst>
  <dgm:cxnLst>
    <dgm:cxn modelId="{A11FF315-5E55-44FA-A52D-63B8CEF71848}" type="presOf" srcId="{6FF06063-A72B-47AE-ACF5-03BCCDF75212}" destId="{9406D512-393B-4328-B996-05E5D58E22F7}" srcOrd="0" destOrd="0" presId="urn:microsoft.com/office/officeart/2005/8/layout/hierarchy2"/>
    <dgm:cxn modelId="{E23AFE16-70D0-4490-9A32-F72508C0D441}" type="presOf" srcId="{1A2DA06D-7F1B-4B62-9724-246D0B001307}" destId="{9968BD21-4F9A-4E43-8D44-7AB876BD0C3E}" srcOrd="0" destOrd="0" presId="urn:microsoft.com/office/officeart/2005/8/layout/hierarchy2"/>
    <dgm:cxn modelId="{6C64E033-304A-4937-B627-DEAD4DDFAB5D}" type="presOf" srcId="{6FF06063-A72B-47AE-ACF5-03BCCDF75212}" destId="{5252EFB9-4B5B-4E9D-8D4C-0BFE68D1D660}" srcOrd="1" destOrd="0" presId="urn:microsoft.com/office/officeart/2005/8/layout/hierarchy2"/>
    <dgm:cxn modelId="{1B016E61-EF39-493C-93E4-33AAB2B0643E}" srcId="{1A2DA06D-7F1B-4B62-9724-246D0B001307}" destId="{3E09429D-D959-4CA9-88A4-ED17E5B4AED5}" srcOrd="0" destOrd="0" parTransId="{6FF06063-A72B-47AE-ACF5-03BCCDF75212}" sibTransId="{82A7F14B-D705-42E9-B4B3-C467A8723272}"/>
    <dgm:cxn modelId="{FB61E2AF-98E2-42AB-97C5-0D5CD9318649}" srcId="{3A9DA396-3A6E-4F36-BBC1-E41E01970C94}" destId="{1A2DA06D-7F1B-4B62-9724-246D0B001307}" srcOrd="0" destOrd="0" parTransId="{C406A593-6F48-4D28-ABF9-08D562716612}" sibTransId="{5CA07C04-7050-4394-BEAC-AE600ABD6D38}"/>
    <dgm:cxn modelId="{9F67E7B3-C265-4626-87C6-F477669BABBB}" type="presOf" srcId="{3A9DA396-3A6E-4F36-BBC1-E41E01970C94}" destId="{9219224E-4DDD-4E02-8DF1-D84CCD6384D2}" srcOrd="0" destOrd="0" presId="urn:microsoft.com/office/officeart/2005/8/layout/hierarchy2"/>
    <dgm:cxn modelId="{DCCE40CC-C2BF-4458-A984-ACDBB050E29B}" type="presOf" srcId="{3E09429D-D959-4CA9-88A4-ED17E5B4AED5}" destId="{3B24BFD4-9707-42B3-B9CF-F4DE9A595E8C}" srcOrd="0" destOrd="0" presId="urn:microsoft.com/office/officeart/2005/8/layout/hierarchy2"/>
    <dgm:cxn modelId="{1F3114BF-B5E3-4FDB-A352-CC9F6E3925AC}" type="presParOf" srcId="{9219224E-4DDD-4E02-8DF1-D84CCD6384D2}" destId="{C6B99785-6338-4604-B54F-A27CD3BD65CD}" srcOrd="0" destOrd="0" presId="urn:microsoft.com/office/officeart/2005/8/layout/hierarchy2"/>
    <dgm:cxn modelId="{D704327B-20BE-4652-BD4E-E0FD1D85DE64}" type="presParOf" srcId="{C6B99785-6338-4604-B54F-A27CD3BD65CD}" destId="{9968BD21-4F9A-4E43-8D44-7AB876BD0C3E}" srcOrd="0" destOrd="0" presId="urn:microsoft.com/office/officeart/2005/8/layout/hierarchy2"/>
    <dgm:cxn modelId="{88AD5567-1F04-474A-ADB3-8663E6FF941E}" type="presParOf" srcId="{C6B99785-6338-4604-B54F-A27CD3BD65CD}" destId="{7D244752-EF1F-4EC0-B891-3B4DBAA8CFE7}" srcOrd="1" destOrd="0" presId="urn:microsoft.com/office/officeart/2005/8/layout/hierarchy2"/>
    <dgm:cxn modelId="{ABD9A519-622F-4C72-BB80-ED2211BB4E08}" type="presParOf" srcId="{7D244752-EF1F-4EC0-B891-3B4DBAA8CFE7}" destId="{9406D512-393B-4328-B996-05E5D58E22F7}" srcOrd="0" destOrd="0" presId="urn:microsoft.com/office/officeart/2005/8/layout/hierarchy2"/>
    <dgm:cxn modelId="{A2B80E83-68AE-4D39-ACC6-CEB3B94A8DAF}" type="presParOf" srcId="{9406D512-393B-4328-B996-05E5D58E22F7}" destId="{5252EFB9-4B5B-4E9D-8D4C-0BFE68D1D660}" srcOrd="0" destOrd="0" presId="urn:microsoft.com/office/officeart/2005/8/layout/hierarchy2"/>
    <dgm:cxn modelId="{E67A998B-7C35-4A7F-89F3-147CB0F192C6}" type="presParOf" srcId="{7D244752-EF1F-4EC0-B891-3B4DBAA8CFE7}" destId="{81BA0E04-16C3-4E0F-9B1B-BF8906BF192D}" srcOrd="1" destOrd="0" presId="urn:microsoft.com/office/officeart/2005/8/layout/hierarchy2"/>
    <dgm:cxn modelId="{200B14CE-A0CC-460D-A3AF-459FF4CE68A8}" type="presParOf" srcId="{81BA0E04-16C3-4E0F-9B1B-BF8906BF192D}" destId="{3B24BFD4-9707-42B3-B9CF-F4DE9A595E8C}" srcOrd="0" destOrd="0" presId="urn:microsoft.com/office/officeart/2005/8/layout/hierarchy2"/>
    <dgm:cxn modelId="{C15D844D-755D-4B35-BE4F-049A5990F11D}" type="presParOf" srcId="{81BA0E04-16C3-4E0F-9B1B-BF8906BF192D}" destId="{8F08D62B-4B18-4AD8-8EB7-67F8E86810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7BC60C-DB53-4F46-9800-89A1ACB4E0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9022E44-BDE1-4EF0-9452-D0215F2651ED}">
      <dgm:prSet/>
      <dgm:spPr/>
      <dgm:t>
        <a:bodyPr/>
        <a:lstStyle/>
        <a:p>
          <a:pPr algn="just"/>
          <a:r>
            <a:rPr lang="el-GR" b="0" i="0" baseline="0" dirty="0"/>
            <a:t>Τα Αιτήματα Επαλήθευσης - Πιστοποίησης υποβάλλονται από τον δικαιούχο ηλεκτρονικά στο ΠΣΚΕ καταχωρώντας τα σχετικά πεδία του σημείου «ΑΙΤΗΜΑ ΕΠΑΛΗΘΕΥΣΗΣ» του ΠΣΚΕ.</a:t>
          </a:r>
        </a:p>
        <a:p>
          <a:pPr algn="just"/>
          <a:r>
            <a:rPr lang="el-GR" b="0" i="0" baseline="0" dirty="0"/>
            <a:t> Ο δικαιούχος υποχρεούται να υποβάλλει σε φυσική μορφή τα απαιτούμενα δικαιολογητικά και παραστατικά όπως αυτά καθορίζονται στο «</a:t>
          </a:r>
          <a:r>
            <a:rPr lang="el-GR" b="1" i="0" baseline="0" dirty="0"/>
            <a:t>ΠΑΡΑΡΤΗΜΑ ΙΙΙ</a:t>
          </a:r>
          <a:r>
            <a:rPr lang="el-GR" b="0" i="0" baseline="0" dirty="0"/>
            <a:t>»</a:t>
          </a:r>
          <a:r>
            <a:rPr lang="el-GR" b="1" i="0" baseline="0" dirty="0"/>
            <a:t> </a:t>
          </a:r>
          <a:r>
            <a:rPr lang="el-GR" b="0" i="0" baseline="0" dirty="0"/>
            <a:t>της Πρόσκλησης</a:t>
          </a:r>
          <a:endParaRPr lang="el-GR" b="0" dirty="0"/>
        </a:p>
      </dgm:t>
    </dgm:pt>
    <dgm:pt modelId="{1377C4A6-E1A0-4B4D-ACB2-148C742155D5}" type="parTrans" cxnId="{B74776C6-59FA-443E-87C4-8B6710BD43A7}">
      <dgm:prSet/>
      <dgm:spPr/>
      <dgm:t>
        <a:bodyPr/>
        <a:lstStyle/>
        <a:p>
          <a:endParaRPr lang="el-GR"/>
        </a:p>
      </dgm:t>
    </dgm:pt>
    <dgm:pt modelId="{12148F1B-6717-4F8B-8DDC-8804F4F8A1B0}" type="sibTrans" cxnId="{B74776C6-59FA-443E-87C4-8B6710BD43A7}">
      <dgm:prSet/>
      <dgm:spPr/>
      <dgm:t>
        <a:bodyPr/>
        <a:lstStyle/>
        <a:p>
          <a:endParaRPr lang="el-GR"/>
        </a:p>
      </dgm:t>
    </dgm:pt>
    <dgm:pt modelId="{15E95BD9-BFFE-4B27-A2ED-E7EFA834A2AB}" type="pres">
      <dgm:prSet presAssocID="{1D7BC60C-DB53-4F46-9800-89A1ACB4E0E1}" presName="linear" presStyleCnt="0">
        <dgm:presLayoutVars>
          <dgm:animLvl val="lvl"/>
          <dgm:resizeHandles val="exact"/>
        </dgm:presLayoutVars>
      </dgm:prSet>
      <dgm:spPr/>
    </dgm:pt>
    <dgm:pt modelId="{CFE95B6A-3348-492F-B213-55663E1F2A75}" type="pres">
      <dgm:prSet presAssocID="{F9022E44-BDE1-4EF0-9452-D0215F2651E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B9A114-75F1-4696-A361-A3C461F72645}" type="presOf" srcId="{1D7BC60C-DB53-4F46-9800-89A1ACB4E0E1}" destId="{15E95BD9-BFFE-4B27-A2ED-E7EFA834A2AB}" srcOrd="0" destOrd="0" presId="urn:microsoft.com/office/officeart/2005/8/layout/vList2"/>
    <dgm:cxn modelId="{B74776C6-59FA-443E-87C4-8B6710BD43A7}" srcId="{1D7BC60C-DB53-4F46-9800-89A1ACB4E0E1}" destId="{F9022E44-BDE1-4EF0-9452-D0215F2651ED}" srcOrd="0" destOrd="0" parTransId="{1377C4A6-E1A0-4B4D-ACB2-148C742155D5}" sibTransId="{12148F1B-6717-4F8B-8DDC-8804F4F8A1B0}"/>
    <dgm:cxn modelId="{7ED371F1-1C92-4AFD-BEA4-3B31A1D317DB}" type="presOf" srcId="{F9022E44-BDE1-4EF0-9452-D0215F2651ED}" destId="{CFE95B6A-3348-492F-B213-55663E1F2A75}" srcOrd="0" destOrd="0" presId="urn:microsoft.com/office/officeart/2005/8/layout/vList2"/>
    <dgm:cxn modelId="{50F2407E-1C19-4DC7-BCB7-891243A4AEC1}" type="presParOf" srcId="{15E95BD9-BFFE-4B27-A2ED-E7EFA834A2AB}" destId="{CFE95B6A-3348-492F-B213-55663E1F2A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F91A60F-379E-432F-9FF8-A1D57A18E5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D47A1A0-B761-4FD1-A0FA-2BD092E1F5BD}">
      <dgm:prSet/>
      <dgm:spPr/>
      <dgm:t>
        <a:bodyPr/>
        <a:lstStyle/>
        <a:p>
          <a:r>
            <a:rPr lang="el-GR" dirty="0"/>
            <a:t>9 μήνες </a:t>
          </a:r>
          <a:r>
            <a:rPr lang="el-GR" b="0" i="0" baseline="0" dirty="0"/>
            <a:t>μετά την έκδοση της </a:t>
          </a:r>
          <a:r>
            <a:rPr lang="el-GR" b="1" i="0" baseline="0" dirty="0"/>
            <a:t>απόφασης ένταξης</a:t>
          </a:r>
          <a:r>
            <a:rPr lang="el-GR" b="0" i="0" baseline="0" dirty="0"/>
            <a:t>, η επιχείρηση θα πρέπει να έχει υποβάλει σε ηλεκτρονική και έντυπη μορφή Αίτημα επαλήθευσης – πιστοποίησης, το οποίο θα συνοδεύεται από τα απαραίτητα δικαιολογητικά, για δαπάνες οι οποίες ανέρχονται </a:t>
          </a:r>
          <a:r>
            <a:rPr lang="el-GR" b="1" i="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τουλάχιστον στο 30%</a:t>
          </a:r>
          <a:r>
            <a:rPr lang="el-GR" b="0" i="0" baseline="0" dirty="0">
              <a:solidFill>
                <a:srgbClr val="FFFF00"/>
              </a:solidFill>
            </a:rPr>
            <a:t> </a:t>
          </a:r>
          <a:r>
            <a:rPr lang="el-GR" b="0" i="0" baseline="0" dirty="0"/>
            <a:t>του εγκεκριμένου Π/Υ της επένδυσης </a:t>
          </a:r>
          <a:endParaRPr lang="el-GR" dirty="0"/>
        </a:p>
      </dgm:t>
    </dgm:pt>
    <dgm:pt modelId="{9B927275-0A12-4038-A8A4-4DBEA8AA6CB0}" type="parTrans" cxnId="{F8F3E6C2-E374-4B05-8007-F4FACD31D2C8}">
      <dgm:prSet/>
      <dgm:spPr/>
      <dgm:t>
        <a:bodyPr/>
        <a:lstStyle/>
        <a:p>
          <a:endParaRPr lang="el-GR"/>
        </a:p>
      </dgm:t>
    </dgm:pt>
    <dgm:pt modelId="{9F32938B-17C4-4915-8BC0-C4E35F66D4FE}" type="sibTrans" cxnId="{F8F3E6C2-E374-4B05-8007-F4FACD31D2C8}">
      <dgm:prSet/>
      <dgm:spPr/>
      <dgm:t>
        <a:bodyPr/>
        <a:lstStyle/>
        <a:p>
          <a:endParaRPr lang="el-GR"/>
        </a:p>
      </dgm:t>
    </dgm:pt>
    <dgm:pt modelId="{B3FA9524-5A50-4895-955A-CB98055A5B2C}">
      <dgm:prSet/>
      <dgm:spPr/>
      <dgm:t>
        <a:bodyPr/>
        <a:lstStyle/>
        <a:p>
          <a:r>
            <a:rPr lang="el-GR" b="0" i="0" baseline="0" dirty="0"/>
            <a:t>Αιτήματα Ενδιάμεσης Επαλήθευσης - Πιστοποίησης δαπανών είναι δυνατόν να υποβληθούν μέχρι δύο (2) το πολύ. Ένα εννέα (9) μήνες μετά την ημερομηνία της απόφασης ένταξης και αφού έχει υλοποιηθεί το 30% του επιχορηγούμενου φυσικού και οικονομικού αντικειμένου (υποβληθείσες δαπάνες) και ένα ακόμα </a:t>
          </a:r>
          <a:r>
            <a:rPr lang="el-GR" b="1" i="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μεταξύ του 30% και του 80%</a:t>
          </a:r>
          <a:r>
            <a:rPr lang="el-GR" b="0" i="0" baseline="0" dirty="0">
              <a:solidFill>
                <a:srgbClr val="FFFF00"/>
              </a:solidFill>
            </a:rPr>
            <a:t> </a:t>
          </a:r>
          <a:r>
            <a:rPr lang="el-GR" b="0" i="0" baseline="0" dirty="0"/>
            <a:t>του επιχορηγούμενου φυσικού και οικονομικού αντικειμένου (υποβληθείσες δαπάνες). </a:t>
          </a:r>
          <a:endParaRPr lang="el-GR" dirty="0"/>
        </a:p>
      </dgm:t>
    </dgm:pt>
    <dgm:pt modelId="{1F052339-29AA-4062-97F9-1DF6EDC898E6}" type="parTrans" cxnId="{ECBE504C-0912-40CF-BC49-FF0EDF285F15}">
      <dgm:prSet/>
      <dgm:spPr/>
      <dgm:t>
        <a:bodyPr/>
        <a:lstStyle/>
        <a:p>
          <a:endParaRPr lang="el-GR"/>
        </a:p>
      </dgm:t>
    </dgm:pt>
    <dgm:pt modelId="{560D2C0F-960E-4E1C-8094-834591578C4A}" type="sibTrans" cxnId="{ECBE504C-0912-40CF-BC49-FF0EDF285F15}">
      <dgm:prSet/>
      <dgm:spPr/>
      <dgm:t>
        <a:bodyPr/>
        <a:lstStyle/>
        <a:p>
          <a:endParaRPr lang="el-GR"/>
        </a:p>
      </dgm:t>
    </dgm:pt>
    <dgm:pt modelId="{75F11BAC-6B93-4548-889A-A0CD244527FD}">
      <dgm:prSet/>
      <dgm:spPr/>
      <dgm:t>
        <a:bodyPr/>
        <a:lstStyle/>
        <a:p>
          <a:r>
            <a:rPr lang="el-GR" b="0" i="0" baseline="0" dirty="0"/>
            <a:t>Αίτημα Ενδιάμεσης Επαλήθευσης - Πιστοποίησης μπορεί να υποβληθεί έως και τέσσερεις (4) μήνες </a:t>
          </a:r>
          <a:r>
            <a:rPr lang="el-GR" b="0" i="0" u="sng" baseline="0" dirty="0"/>
            <a:t>πριν</a:t>
          </a:r>
          <a:r>
            <a:rPr lang="el-GR" b="0" i="0" baseline="0" dirty="0"/>
            <a:t> την καταληκτική ημερομηνία ολοκλήρωσης της επένδυσης. </a:t>
          </a:r>
          <a:endParaRPr lang="el-GR" dirty="0"/>
        </a:p>
      </dgm:t>
    </dgm:pt>
    <dgm:pt modelId="{1EEEAE3B-5084-4907-B513-9D492ABF056B}" type="parTrans" cxnId="{1526B608-D93F-449B-A79B-29C65357C74C}">
      <dgm:prSet/>
      <dgm:spPr/>
      <dgm:t>
        <a:bodyPr/>
        <a:lstStyle/>
        <a:p>
          <a:endParaRPr lang="el-GR"/>
        </a:p>
      </dgm:t>
    </dgm:pt>
    <dgm:pt modelId="{92AAC85A-A2C0-4D0E-B825-A2D0A84AC406}" type="sibTrans" cxnId="{1526B608-D93F-449B-A79B-29C65357C74C}">
      <dgm:prSet/>
      <dgm:spPr/>
      <dgm:t>
        <a:bodyPr/>
        <a:lstStyle/>
        <a:p>
          <a:endParaRPr lang="el-GR"/>
        </a:p>
      </dgm:t>
    </dgm:pt>
    <dgm:pt modelId="{154B5878-7463-4ED7-89B8-A0FFCBA47DA4}" type="pres">
      <dgm:prSet presAssocID="{FF91A60F-379E-432F-9FF8-A1D57A18E5CB}" presName="linear" presStyleCnt="0">
        <dgm:presLayoutVars>
          <dgm:animLvl val="lvl"/>
          <dgm:resizeHandles val="exact"/>
        </dgm:presLayoutVars>
      </dgm:prSet>
      <dgm:spPr/>
    </dgm:pt>
    <dgm:pt modelId="{7E54B8E2-3BFC-49C7-922C-9AD8306883A3}" type="pres">
      <dgm:prSet presAssocID="{3D47A1A0-B761-4FD1-A0FA-2BD092E1F5B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78DD29C-C111-457B-B11A-CDD2AA996ECE}" type="pres">
      <dgm:prSet presAssocID="{9F32938B-17C4-4915-8BC0-C4E35F66D4FE}" presName="spacer" presStyleCnt="0"/>
      <dgm:spPr/>
    </dgm:pt>
    <dgm:pt modelId="{1A68C92F-F8FE-4AA7-9E4B-F6E2404DAABD}" type="pres">
      <dgm:prSet presAssocID="{B3FA9524-5A50-4895-955A-CB98055A5B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4C6D2B-534A-4F78-8F3B-6A1F37A30342}" type="pres">
      <dgm:prSet presAssocID="{560D2C0F-960E-4E1C-8094-834591578C4A}" presName="spacer" presStyleCnt="0"/>
      <dgm:spPr/>
    </dgm:pt>
    <dgm:pt modelId="{ED21EAB9-EC35-48D3-85A5-F80A9B4C8AE6}" type="pres">
      <dgm:prSet presAssocID="{75F11BAC-6B93-4548-889A-A0CD244527F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526B608-D93F-449B-A79B-29C65357C74C}" srcId="{FF91A60F-379E-432F-9FF8-A1D57A18E5CB}" destId="{75F11BAC-6B93-4548-889A-A0CD244527FD}" srcOrd="2" destOrd="0" parTransId="{1EEEAE3B-5084-4907-B513-9D492ABF056B}" sibTransId="{92AAC85A-A2C0-4D0E-B825-A2D0A84AC406}"/>
    <dgm:cxn modelId="{82567D10-55F1-4E96-91D0-E92EFA43679E}" type="presOf" srcId="{75F11BAC-6B93-4548-889A-A0CD244527FD}" destId="{ED21EAB9-EC35-48D3-85A5-F80A9B4C8AE6}" srcOrd="0" destOrd="0" presId="urn:microsoft.com/office/officeart/2005/8/layout/vList2"/>
    <dgm:cxn modelId="{E3EFAC14-BB80-4318-9935-497C7580AB38}" type="presOf" srcId="{3D47A1A0-B761-4FD1-A0FA-2BD092E1F5BD}" destId="{7E54B8E2-3BFC-49C7-922C-9AD8306883A3}" srcOrd="0" destOrd="0" presId="urn:microsoft.com/office/officeart/2005/8/layout/vList2"/>
    <dgm:cxn modelId="{D503CD28-5139-4AA8-8583-9EB3950244FF}" type="presOf" srcId="{B3FA9524-5A50-4895-955A-CB98055A5B2C}" destId="{1A68C92F-F8FE-4AA7-9E4B-F6E2404DAABD}" srcOrd="0" destOrd="0" presId="urn:microsoft.com/office/officeart/2005/8/layout/vList2"/>
    <dgm:cxn modelId="{ECBE504C-0912-40CF-BC49-FF0EDF285F15}" srcId="{FF91A60F-379E-432F-9FF8-A1D57A18E5CB}" destId="{B3FA9524-5A50-4895-955A-CB98055A5B2C}" srcOrd="1" destOrd="0" parTransId="{1F052339-29AA-4062-97F9-1DF6EDC898E6}" sibTransId="{560D2C0F-960E-4E1C-8094-834591578C4A}"/>
    <dgm:cxn modelId="{084B57B4-5F7B-4605-BBDE-D7E6A1177E37}" type="presOf" srcId="{FF91A60F-379E-432F-9FF8-A1D57A18E5CB}" destId="{154B5878-7463-4ED7-89B8-A0FFCBA47DA4}" srcOrd="0" destOrd="0" presId="urn:microsoft.com/office/officeart/2005/8/layout/vList2"/>
    <dgm:cxn modelId="{F8F3E6C2-E374-4B05-8007-F4FACD31D2C8}" srcId="{FF91A60F-379E-432F-9FF8-A1D57A18E5CB}" destId="{3D47A1A0-B761-4FD1-A0FA-2BD092E1F5BD}" srcOrd="0" destOrd="0" parTransId="{9B927275-0A12-4038-A8A4-4DBEA8AA6CB0}" sibTransId="{9F32938B-17C4-4915-8BC0-C4E35F66D4FE}"/>
    <dgm:cxn modelId="{7718EB97-C424-451E-B993-F49051493E46}" type="presParOf" srcId="{154B5878-7463-4ED7-89B8-A0FFCBA47DA4}" destId="{7E54B8E2-3BFC-49C7-922C-9AD8306883A3}" srcOrd="0" destOrd="0" presId="urn:microsoft.com/office/officeart/2005/8/layout/vList2"/>
    <dgm:cxn modelId="{77B52CDE-E2CF-4124-9CB7-166DC06B99A4}" type="presParOf" srcId="{154B5878-7463-4ED7-89B8-A0FFCBA47DA4}" destId="{678DD29C-C111-457B-B11A-CDD2AA996ECE}" srcOrd="1" destOrd="0" presId="urn:microsoft.com/office/officeart/2005/8/layout/vList2"/>
    <dgm:cxn modelId="{0A10D4CA-874D-4D50-9424-2EBE184A8E7B}" type="presParOf" srcId="{154B5878-7463-4ED7-89B8-A0FFCBA47DA4}" destId="{1A68C92F-F8FE-4AA7-9E4B-F6E2404DAABD}" srcOrd="2" destOrd="0" presId="urn:microsoft.com/office/officeart/2005/8/layout/vList2"/>
    <dgm:cxn modelId="{9B81A1A4-554A-45DD-8F19-4C4E777B125B}" type="presParOf" srcId="{154B5878-7463-4ED7-89B8-A0FFCBA47DA4}" destId="{E94C6D2B-534A-4F78-8F3B-6A1F37A30342}" srcOrd="3" destOrd="0" presId="urn:microsoft.com/office/officeart/2005/8/layout/vList2"/>
    <dgm:cxn modelId="{09FBBCD6-F581-41E7-AE05-1C469CA599E8}" type="presParOf" srcId="{154B5878-7463-4ED7-89B8-A0FFCBA47DA4}" destId="{ED21EAB9-EC35-48D3-85A5-F80A9B4C8A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24E9AA3-14BD-4FC1-BDA7-E3AADF69FB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B9B3954-7F4B-419F-B781-5F0A7CA85229}">
      <dgm:prSet phldrT="[Κείμενο]"/>
      <dgm:spPr/>
      <dgm:t>
        <a:bodyPr/>
        <a:lstStyle/>
        <a:p>
          <a:r>
            <a:rPr lang="el-GR" b="0" i="0" baseline="0" dirty="0"/>
            <a:t>Το Αίτημα Τελικής Επαλήθευσης - Πιστοποίησης πρέπει να υποβληθεί σε ηλεκτρονική και έντυπη μορφή συνοδευόμενο από τα απαιτούμενα δικαιολογητικά και παραδοτέα καθ’ όλη τη διάρκεια υλοποίησης του έργου και, </a:t>
          </a:r>
          <a:r>
            <a:rPr lang="el-GR" b="1" i="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το αργότερο, εντός τριάντα (30) ημερολογιακών ημερών μετά την τυπική ημερομηνία λήξης του</a:t>
          </a:r>
          <a:r>
            <a:rPr lang="el-GR" b="0" i="0" baseline="0" dirty="0"/>
            <a:t>. </a:t>
          </a:r>
          <a:endParaRPr lang="el-GR" dirty="0"/>
        </a:p>
      </dgm:t>
    </dgm:pt>
    <dgm:pt modelId="{EAC659D4-5E5D-4F5E-979B-D48B77CA2E12}" type="parTrans" cxnId="{F91BDD2A-CAD7-42AC-B3D8-8B9DA7A21C0F}">
      <dgm:prSet/>
      <dgm:spPr/>
      <dgm:t>
        <a:bodyPr/>
        <a:lstStyle/>
        <a:p>
          <a:endParaRPr lang="el-GR"/>
        </a:p>
      </dgm:t>
    </dgm:pt>
    <dgm:pt modelId="{1145CAD6-7C4F-4990-8FA6-5C354CF19779}" type="sibTrans" cxnId="{F91BDD2A-CAD7-42AC-B3D8-8B9DA7A21C0F}">
      <dgm:prSet/>
      <dgm:spPr/>
      <dgm:t>
        <a:bodyPr/>
        <a:lstStyle/>
        <a:p>
          <a:endParaRPr lang="el-GR"/>
        </a:p>
      </dgm:t>
    </dgm:pt>
    <dgm:pt modelId="{6F367A3A-35D5-498C-9FA7-904A1D78F16A}" type="pres">
      <dgm:prSet presAssocID="{624E9AA3-14BD-4FC1-BDA7-E3AADF69FB51}" presName="linear" presStyleCnt="0">
        <dgm:presLayoutVars>
          <dgm:animLvl val="lvl"/>
          <dgm:resizeHandles val="exact"/>
        </dgm:presLayoutVars>
      </dgm:prSet>
      <dgm:spPr/>
    </dgm:pt>
    <dgm:pt modelId="{06E72C1F-E16F-4064-8BF7-B840E70C4709}" type="pres">
      <dgm:prSet presAssocID="{CB9B3954-7F4B-419F-B781-5F0A7CA85229}" presName="parentText" presStyleLbl="node1" presStyleIdx="0" presStyleCnt="1" custScaleY="52142">
        <dgm:presLayoutVars>
          <dgm:chMax val="0"/>
          <dgm:bulletEnabled val="1"/>
        </dgm:presLayoutVars>
      </dgm:prSet>
      <dgm:spPr/>
    </dgm:pt>
  </dgm:ptLst>
  <dgm:cxnLst>
    <dgm:cxn modelId="{F91BDD2A-CAD7-42AC-B3D8-8B9DA7A21C0F}" srcId="{624E9AA3-14BD-4FC1-BDA7-E3AADF69FB51}" destId="{CB9B3954-7F4B-419F-B781-5F0A7CA85229}" srcOrd="0" destOrd="0" parTransId="{EAC659D4-5E5D-4F5E-979B-D48B77CA2E12}" sibTransId="{1145CAD6-7C4F-4990-8FA6-5C354CF19779}"/>
    <dgm:cxn modelId="{2E3C122D-798F-402E-A8E7-370B78F596FF}" type="presOf" srcId="{CB9B3954-7F4B-419F-B781-5F0A7CA85229}" destId="{06E72C1F-E16F-4064-8BF7-B840E70C4709}" srcOrd="0" destOrd="0" presId="urn:microsoft.com/office/officeart/2005/8/layout/vList2"/>
    <dgm:cxn modelId="{DD94B55F-84F8-4BFD-A37D-C2F6C012C2F9}" type="presOf" srcId="{624E9AA3-14BD-4FC1-BDA7-E3AADF69FB51}" destId="{6F367A3A-35D5-498C-9FA7-904A1D78F16A}" srcOrd="0" destOrd="0" presId="urn:microsoft.com/office/officeart/2005/8/layout/vList2"/>
    <dgm:cxn modelId="{9023FFA6-D4B5-4CDB-A652-FDCA6CD20CEE}" type="presParOf" srcId="{6F367A3A-35D5-498C-9FA7-904A1D78F16A}" destId="{06E72C1F-E16F-4064-8BF7-B840E70C47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19BD9B-1C4C-4C3F-91D2-22127246360F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7C1DE369-FAEC-43E3-A176-EFFDC2E59F62}">
      <dgm:prSet custT="1"/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αλλοιώνονται η φύση και οι στόχοι του έργου</a:t>
          </a:r>
        </a:p>
      </dgm:t>
    </dgm:pt>
    <dgm:pt modelId="{01171051-F411-492F-A51E-079A22412812}" type="parTrans" cxnId="{388C7BE0-894F-4FBE-918A-F4F2DAB2EF0F}">
      <dgm:prSet/>
      <dgm:spPr/>
      <dgm:t>
        <a:bodyPr/>
        <a:lstStyle/>
        <a:p>
          <a:endParaRPr lang="el-GR" sz="1600"/>
        </a:p>
      </dgm:t>
    </dgm:pt>
    <dgm:pt modelId="{D2D5E170-A90D-4E38-BF15-8AD2E1EB0F90}" type="sibTrans" cxnId="{388C7BE0-894F-4FBE-918A-F4F2DAB2EF0F}">
      <dgm:prSet/>
      <dgm:spPr/>
      <dgm:t>
        <a:bodyPr/>
        <a:lstStyle/>
        <a:p>
          <a:endParaRPr lang="el-GR" sz="1600"/>
        </a:p>
      </dgm:t>
    </dgm:pt>
    <dgm:pt modelId="{D0BCBD61-46BF-44F7-A6ED-DDBE2F1EC07F}">
      <dgm:prSet custT="1"/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παρέχεται επαρκής τεκμηρίωση για την αναγκαιότητα των προτεινόμενων μεταβολών των στοιχείων του έργου ως προς την ομαλή υλοποίηση του φυσικού αντικειμένου του έργου και την επίτευξη των στόχων του</a:t>
          </a:r>
        </a:p>
      </dgm:t>
    </dgm:pt>
    <dgm:pt modelId="{8D538A3C-4D38-4FC9-8D13-56FD0751FA5C}" type="parTrans" cxnId="{8B67FDE3-31D4-441D-962E-24B4F5C27C58}">
      <dgm:prSet/>
      <dgm:spPr/>
      <dgm:t>
        <a:bodyPr/>
        <a:lstStyle/>
        <a:p>
          <a:endParaRPr lang="el-GR" sz="1600"/>
        </a:p>
      </dgm:t>
    </dgm:pt>
    <dgm:pt modelId="{E08729DF-DCB0-4FC2-8675-860BC8127DA8}" type="sibTrans" cxnId="{8B67FDE3-31D4-441D-962E-24B4F5C27C58}">
      <dgm:prSet/>
      <dgm:spPr/>
      <dgm:t>
        <a:bodyPr/>
        <a:lstStyle/>
        <a:p>
          <a:endParaRPr lang="el-GR" sz="1600"/>
        </a:p>
      </dgm:t>
    </dgm:pt>
    <dgm:pt modelId="{20B6EF72-CD61-4BE1-B3F2-6E628DCAED6C}">
      <dgm:prSet custT="1"/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μεταβάλλονται στοιχεία με τρόπο που να ακυρώνονται η </a:t>
          </a:r>
          <a:r>
            <a:rPr lang="el-G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επιλεξιμότητα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ή/ και η θετική αξιολόγηση της Αίτησης Χρηματοδότησης, βάσει των κριτηρίων της Πρόσκλησης</a:t>
          </a:r>
        </a:p>
      </dgm:t>
    </dgm:pt>
    <dgm:pt modelId="{CE0549C5-A6C0-499D-A4CE-95E80EB9561E}" type="parTrans" cxnId="{E9167378-B12C-4AFB-9044-33FEC83AE036}">
      <dgm:prSet/>
      <dgm:spPr/>
      <dgm:t>
        <a:bodyPr/>
        <a:lstStyle/>
        <a:p>
          <a:endParaRPr lang="el-GR" sz="1600"/>
        </a:p>
      </dgm:t>
    </dgm:pt>
    <dgm:pt modelId="{2567BC53-C35E-49D3-BADB-DDA2DE78465C}" type="sibTrans" cxnId="{E9167378-B12C-4AFB-9044-33FEC83AE036}">
      <dgm:prSet/>
      <dgm:spPr/>
      <dgm:t>
        <a:bodyPr/>
        <a:lstStyle/>
        <a:p>
          <a:endParaRPr lang="el-GR" sz="1600"/>
        </a:p>
      </dgm:t>
    </dgm:pt>
    <dgm:pt modelId="{1228EF18-4885-4BF9-A46B-E0C3CA80ECA5}">
      <dgm:prSet custT="1"/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αυξάνεται το ποσό της εγκεκριμένης δημόσιας χρηματοδότησης του έργου</a:t>
          </a:r>
        </a:p>
      </dgm:t>
    </dgm:pt>
    <dgm:pt modelId="{F5DFC465-19D3-46AE-BAC6-ABDBD81EC9AE}" type="parTrans" cxnId="{1F5FBAFB-A6EE-44DC-934B-24E78B4FC366}">
      <dgm:prSet/>
      <dgm:spPr/>
      <dgm:t>
        <a:bodyPr/>
        <a:lstStyle/>
        <a:p>
          <a:endParaRPr lang="el-GR" sz="1600"/>
        </a:p>
      </dgm:t>
    </dgm:pt>
    <dgm:pt modelId="{95A49FA3-7558-4493-8B89-6E8C562542FD}" type="sibTrans" cxnId="{1F5FBAFB-A6EE-44DC-934B-24E78B4FC366}">
      <dgm:prSet/>
      <dgm:spPr/>
      <dgm:t>
        <a:bodyPr/>
        <a:lstStyle/>
        <a:p>
          <a:endParaRPr lang="el-GR" sz="1600"/>
        </a:p>
      </dgm:t>
    </dgm:pt>
    <dgm:pt modelId="{80F2DBCF-83E3-4005-AAF8-E17CBBB4656B}">
      <dgm:prSet custT="1"/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μειώνεται το σύνολο του προϋπολογισμού κάτω του ορίου των 20.000 €.</a:t>
          </a:r>
        </a:p>
      </dgm:t>
    </dgm:pt>
    <dgm:pt modelId="{CE90B554-6417-4F77-9C62-6B3EC8D8D714}" type="parTrans" cxnId="{B03147D1-F924-4010-8FF7-D34FBC13DC09}">
      <dgm:prSet/>
      <dgm:spPr/>
      <dgm:t>
        <a:bodyPr/>
        <a:lstStyle/>
        <a:p>
          <a:endParaRPr lang="el-GR"/>
        </a:p>
      </dgm:t>
    </dgm:pt>
    <dgm:pt modelId="{A3046D27-A6DC-45EC-9686-7D9DC83EBD1B}" type="sibTrans" cxnId="{B03147D1-F924-4010-8FF7-D34FBC13DC09}">
      <dgm:prSet/>
      <dgm:spPr/>
      <dgm:t>
        <a:bodyPr/>
        <a:lstStyle/>
        <a:p>
          <a:endParaRPr lang="el-GR"/>
        </a:p>
      </dgm:t>
    </dgm:pt>
    <dgm:pt modelId="{096E1F6C-74B9-41DD-8B0D-4A9DE51B8C0D}">
      <dgm:prSet custT="1"/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στον τροποποιημένο επιχορηγούμενο προϋπολογισμό θα πρέπει να τηρούνται τα μέγιστα ποσοστά και ποσά των κατηγοριών δαπανών που ορίζονται στην Πρόσκληση</a:t>
          </a:r>
        </a:p>
      </dgm:t>
    </dgm:pt>
    <dgm:pt modelId="{3ADC3465-605F-4618-A929-D7557BEB952F}" type="parTrans" cxnId="{49237462-ACC8-4EE8-936F-8727794FB23B}">
      <dgm:prSet/>
      <dgm:spPr/>
      <dgm:t>
        <a:bodyPr/>
        <a:lstStyle/>
        <a:p>
          <a:endParaRPr lang="el-GR"/>
        </a:p>
      </dgm:t>
    </dgm:pt>
    <dgm:pt modelId="{064D1CAD-7C3A-40FB-A0B9-A7EA5DD0947B}" type="sibTrans" cxnId="{49237462-ACC8-4EE8-936F-8727794FB23B}">
      <dgm:prSet/>
      <dgm:spPr/>
      <dgm:t>
        <a:bodyPr/>
        <a:lstStyle/>
        <a:p>
          <a:endParaRPr lang="el-GR"/>
        </a:p>
      </dgm:t>
    </dgm:pt>
    <dgm:pt modelId="{8CAAC1CC-2D4F-4CD6-9C79-E4837C968B9C}" type="pres">
      <dgm:prSet presAssocID="{A819BD9B-1C4C-4C3F-91D2-22127246360F}" presName="Name0" presStyleCnt="0">
        <dgm:presLayoutVars>
          <dgm:chMax val="7"/>
          <dgm:chPref val="7"/>
          <dgm:dir/>
        </dgm:presLayoutVars>
      </dgm:prSet>
      <dgm:spPr/>
    </dgm:pt>
    <dgm:pt modelId="{65016918-1B3C-49FE-ACAB-8FDA539D7A7B}" type="pres">
      <dgm:prSet presAssocID="{A819BD9B-1C4C-4C3F-91D2-22127246360F}" presName="Name1" presStyleCnt="0"/>
      <dgm:spPr/>
    </dgm:pt>
    <dgm:pt modelId="{AC4A9A4F-CC86-444B-8FF0-3A3C90175D30}" type="pres">
      <dgm:prSet presAssocID="{A819BD9B-1C4C-4C3F-91D2-22127246360F}" presName="cycle" presStyleCnt="0"/>
      <dgm:spPr/>
    </dgm:pt>
    <dgm:pt modelId="{D26A8D08-0881-4096-9768-63DF7B49463D}" type="pres">
      <dgm:prSet presAssocID="{A819BD9B-1C4C-4C3F-91D2-22127246360F}" presName="srcNode" presStyleLbl="node1" presStyleIdx="0" presStyleCnt="6"/>
      <dgm:spPr/>
    </dgm:pt>
    <dgm:pt modelId="{A37F387B-1753-43E4-A483-5E408CDA549A}" type="pres">
      <dgm:prSet presAssocID="{A819BD9B-1C4C-4C3F-91D2-22127246360F}" presName="conn" presStyleLbl="parChTrans1D2" presStyleIdx="0" presStyleCnt="1"/>
      <dgm:spPr/>
    </dgm:pt>
    <dgm:pt modelId="{0DEAC1C4-4E02-4487-88FC-01B4B82A162A}" type="pres">
      <dgm:prSet presAssocID="{A819BD9B-1C4C-4C3F-91D2-22127246360F}" presName="extraNode" presStyleLbl="node1" presStyleIdx="0" presStyleCnt="6"/>
      <dgm:spPr/>
    </dgm:pt>
    <dgm:pt modelId="{958A0412-2F45-495A-870C-9FBA9CB02190}" type="pres">
      <dgm:prSet presAssocID="{A819BD9B-1C4C-4C3F-91D2-22127246360F}" presName="dstNode" presStyleLbl="node1" presStyleIdx="0" presStyleCnt="6"/>
      <dgm:spPr/>
    </dgm:pt>
    <dgm:pt modelId="{2507A824-0686-47F6-A4DB-E3A4A01EC8FF}" type="pres">
      <dgm:prSet presAssocID="{D0BCBD61-46BF-44F7-A6ED-DDBE2F1EC07F}" presName="text_1" presStyleLbl="node1" presStyleIdx="0" presStyleCnt="6" custScaleY="144014">
        <dgm:presLayoutVars>
          <dgm:bulletEnabled val="1"/>
        </dgm:presLayoutVars>
      </dgm:prSet>
      <dgm:spPr/>
    </dgm:pt>
    <dgm:pt modelId="{17286B87-7C1F-461F-930E-6BE132D729F9}" type="pres">
      <dgm:prSet presAssocID="{D0BCBD61-46BF-44F7-A6ED-DDBE2F1EC07F}" presName="accent_1" presStyleCnt="0"/>
      <dgm:spPr/>
    </dgm:pt>
    <dgm:pt modelId="{8BB08DAD-0FB9-4656-8AAD-A911C97BE7DB}" type="pres">
      <dgm:prSet presAssocID="{D0BCBD61-46BF-44F7-A6ED-DDBE2F1EC07F}" presName="accentRepeatNode" presStyleLbl="solidFgAcc1" presStyleIdx="0" presStyleCnt="6"/>
      <dgm:spPr/>
    </dgm:pt>
    <dgm:pt modelId="{CBED0BE5-92E4-4559-8451-CB35A99BF615}" type="pres">
      <dgm:prSet presAssocID="{7C1DE369-FAEC-43E3-A176-EFFDC2E59F62}" presName="text_2" presStyleLbl="node1" presStyleIdx="1" presStyleCnt="6" custScaleY="69324">
        <dgm:presLayoutVars>
          <dgm:bulletEnabled val="1"/>
        </dgm:presLayoutVars>
      </dgm:prSet>
      <dgm:spPr/>
    </dgm:pt>
    <dgm:pt modelId="{2CA631F7-9517-4F6E-B103-5974F4403549}" type="pres">
      <dgm:prSet presAssocID="{7C1DE369-FAEC-43E3-A176-EFFDC2E59F62}" presName="accent_2" presStyleCnt="0"/>
      <dgm:spPr/>
    </dgm:pt>
    <dgm:pt modelId="{1C0C1869-314B-400C-A718-82A4B32D31A5}" type="pres">
      <dgm:prSet presAssocID="{7C1DE369-FAEC-43E3-A176-EFFDC2E59F62}" presName="accentRepeatNode" presStyleLbl="solidFgAcc1" presStyleIdx="1" presStyleCnt="6"/>
      <dgm:spPr/>
    </dgm:pt>
    <dgm:pt modelId="{7A40A13C-313C-473C-BB16-4F5ED5F8BC1A}" type="pres">
      <dgm:prSet presAssocID="{20B6EF72-CD61-4BE1-B3F2-6E628DCAED6C}" presName="text_3" presStyleLbl="node1" presStyleIdx="2" presStyleCnt="6" custScaleY="162786">
        <dgm:presLayoutVars>
          <dgm:bulletEnabled val="1"/>
        </dgm:presLayoutVars>
      </dgm:prSet>
      <dgm:spPr/>
    </dgm:pt>
    <dgm:pt modelId="{963EF9B4-B7E7-4A8A-B3D8-81DCBB8D05BA}" type="pres">
      <dgm:prSet presAssocID="{20B6EF72-CD61-4BE1-B3F2-6E628DCAED6C}" presName="accent_3" presStyleCnt="0"/>
      <dgm:spPr/>
    </dgm:pt>
    <dgm:pt modelId="{EDA0C112-306E-4347-BE7C-7419A541F944}" type="pres">
      <dgm:prSet presAssocID="{20B6EF72-CD61-4BE1-B3F2-6E628DCAED6C}" presName="accentRepeatNode" presStyleLbl="solidFgAcc1" presStyleIdx="2" presStyleCnt="6"/>
      <dgm:spPr/>
    </dgm:pt>
    <dgm:pt modelId="{44F75BE2-EBC7-435A-A280-811DAC6AE08A}" type="pres">
      <dgm:prSet presAssocID="{1228EF18-4885-4BF9-A46B-E0C3CA80ECA5}" presName="text_4" presStyleLbl="node1" presStyleIdx="3" presStyleCnt="6" custScaleY="74583" custLinFactNeighborY="14135">
        <dgm:presLayoutVars>
          <dgm:bulletEnabled val="1"/>
        </dgm:presLayoutVars>
      </dgm:prSet>
      <dgm:spPr/>
    </dgm:pt>
    <dgm:pt modelId="{106D67D3-0F89-4AB5-9655-0DD645F2FB09}" type="pres">
      <dgm:prSet presAssocID="{1228EF18-4885-4BF9-A46B-E0C3CA80ECA5}" presName="accent_4" presStyleCnt="0"/>
      <dgm:spPr/>
    </dgm:pt>
    <dgm:pt modelId="{4A255A5A-E839-45CC-8F4A-39A51F814C6E}" type="pres">
      <dgm:prSet presAssocID="{1228EF18-4885-4BF9-A46B-E0C3CA80ECA5}" presName="accentRepeatNode" presStyleLbl="solidFgAcc1" presStyleIdx="3" presStyleCnt="6" custLinFactNeighborX="3481" custLinFactNeighborY="7295"/>
      <dgm:spPr/>
    </dgm:pt>
    <dgm:pt modelId="{928CF259-F670-4DE5-B101-F51EF35701BF}" type="pres">
      <dgm:prSet presAssocID="{80F2DBCF-83E3-4005-AAF8-E17CBBB4656B}" presName="text_5" presStyleLbl="node1" presStyleIdx="4" presStyleCnt="6" custScaleY="71501">
        <dgm:presLayoutVars>
          <dgm:bulletEnabled val="1"/>
        </dgm:presLayoutVars>
      </dgm:prSet>
      <dgm:spPr/>
    </dgm:pt>
    <dgm:pt modelId="{572101EB-EE00-49C4-A627-5D6344D47469}" type="pres">
      <dgm:prSet presAssocID="{80F2DBCF-83E3-4005-AAF8-E17CBBB4656B}" presName="accent_5" presStyleCnt="0"/>
      <dgm:spPr/>
    </dgm:pt>
    <dgm:pt modelId="{4E3D494E-B185-45C7-9224-F557393E6A18}" type="pres">
      <dgm:prSet presAssocID="{80F2DBCF-83E3-4005-AAF8-E17CBBB4656B}" presName="accentRepeatNode" presStyleLbl="solidFgAcc1" presStyleIdx="4" presStyleCnt="6"/>
      <dgm:spPr/>
    </dgm:pt>
    <dgm:pt modelId="{9D5555CB-7602-4974-A7C3-D1CA410EC3FB}" type="pres">
      <dgm:prSet presAssocID="{096E1F6C-74B9-41DD-8B0D-4A9DE51B8C0D}" presName="text_6" presStyleLbl="node1" presStyleIdx="5" presStyleCnt="6" custScaleY="109366">
        <dgm:presLayoutVars>
          <dgm:bulletEnabled val="1"/>
        </dgm:presLayoutVars>
      </dgm:prSet>
      <dgm:spPr/>
    </dgm:pt>
    <dgm:pt modelId="{3D7A8F5F-F608-455F-874E-3EAFBC781A92}" type="pres">
      <dgm:prSet presAssocID="{096E1F6C-74B9-41DD-8B0D-4A9DE51B8C0D}" presName="accent_6" presStyleCnt="0"/>
      <dgm:spPr/>
    </dgm:pt>
    <dgm:pt modelId="{B09FEC20-C186-437A-92D3-6AF342477572}" type="pres">
      <dgm:prSet presAssocID="{096E1F6C-74B9-41DD-8B0D-4A9DE51B8C0D}" presName="accentRepeatNode" presStyleLbl="solidFgAcc1" presStyleIdx="5" presStyleCnt="6"/>
      <dgm:spPr/>
    </dgm:pt>
  </dgm:ptLst>
  <dgm:cxnLst>
    <dgm:cxn modelId="{374D1331-5CE8-4FFA-9730-D7E7BFE150CB}" type="presOf" srcId="{80F2DBCF-83E3-4005-AAF8-E17CBBB4656B}" destId="{928CF259-F670-4DE5-B101-F51EF35701BF}" srcOrd="0" destOrd="0" presId="urn:microsoft.com/office/officeart/2008/layout/VerticalCurvedList"/>
    <dgm:cxn modelId="{2033235E-9BD7-4539-9679-AAF909C3920E}" type="presOf" srcId="{A819BD9B-1C4C-4C3F-91D2-22127246360F}" destId="{8CAAC1CC-2D4F-4CD6-9C79-E4837C968B9C}" srcOrd="0" destOrd="0" presId="urn:microsoft.com/office/officeart/2008/layout/VerticalCurvedList"/>
    <dgm:cxn modelId="{71F3A95E-0A79-438E-9043-7107BB96F632}" type="presOf" srcId="{20B6EF72-CD61-4BE1-B3F2-6E628DCAED6C}" destId="{7A40A13C-313C-473C-BB16-4F5ED5F8BC1A}" srcOrd="0" destOrd="0" presId="urn:microsoft.com/office/officeart/2008/layout/VerticalCurvedList"/>
    <dgm:cxn modelId="{49237462-ACC8-4EE8-936F-8727794FB23B}" srcId="{A819BD9B-1C4C-4C3F-91D2-22127246360F}" destId="{096E1F6C-74B9-41DD-8B0D-4A9DE51B8C0D}" srcOrd="5" destOrd="0" parTransId="{3ADC3465-605F-4618-A929-D7557BEB952F}" sibTransId="{064D1CAD-7C3A-40FB-A0B9-A7EA5DD0947B}"/>
    <dgm:cxn modelId="{0A0F4565-28C5-4B71-9AB7-141B39392BAC}" type="presOf" srcId="{1228EF18-4885-4BF9-A46B-E0C3CA80ECA5}" destId="{44F75BE2-EBC7-435A-A280-811DAC6AE08A}" srcOrd="0" destOrd="0" presId="urn:microsoft.com/office/officeart/2008/layout/VerticalCurvedList"/>
    <dgm:cxn modelId="{E9167378-B12C-4AFB-9044-33FEC83AE036}" srcId="{A819BD9B-1C4C-4C3F-91D2-22127246360F}" destId="{20B6EF72-CD61-4BE1-B3F2-6E628DCAED6C}" srcOrd="2" destOrd="0" parTransId="{CE0549C5-A6C0-499D-A4CE-95E80EB9561E}" sibTransId="{2567BC53-C35E-49D3-BADB-DDA2DE78465C}"/>
    <dgm:cxn modelId="{6D0809B4-E0BE-4212-9D11-3A8A297D44CA}" type="presOf" srcId="{7C1DE369-FAEC-43E3-A176-EFFDC2E59F62}" destId="{CBED0BE5-92E4-4559-8451-CB35A99BF615}" srcOrd="0" destOrd="0" presId="urn:microsoft.com/office/officeart/2008/layout/VerticalCurvedList"/>
    <dgm:cxn modelId="{10811DC2-90E7-4091-9841-7786A26BDE18}" type="presOf" srcId="{D0BCBD61-46BF-44F7-A6ED-DDBE2F1EC07F}" destId="{2507A824-0686-47F6-A4DB-E3A4A01EC8FF}" srcOrd="0" destOrd="0" presId="urn:microsoft.com/office/officeart/2008/layout/VerticalCurvedList"/>
    <dgm:cxn modelId="{B03147D1-F924-4010-8FF7-D34FBC13DC09}" srcId="{A819BD9B-1C4C-4C3F-91D2-22127246360F}" destId="{80F2DBCF-83E3-4005-AAF8-E17CBBB4656B}" srcOrd="4" destOrd="0" parTransId="{CE90B554-6417-4F77-9C62-6B3EC8D8D714}" sibTransId="{A3046D27-A6DC-45EC-9686-7D9DC83EBD1B}"/>
    <dgm:cxn modelId="{388C7BE0-894F-4FBE-918A-F4F2DAB2EF0F}" srcId="{A819BD9B-1C4C-4C3F-91D2-22127246360F}" destId="{7C1DE369-FAEC-43E3-A176-EFFDC2E59F62}" srcOrd="1" destOrd="0" parTransId="{01171051-F411-492F-A51E-079A22412812}" sibTransId="{D2D5E170-A90D-4E38-BF15-8AD2E1EB0F90}"/>
    <dgm:cxn modelId="{8B67FDE3-31D4-441D-962E-24B4F5C27C58}" srcId="{A819BD9B-1C4C-4C3F-91D2-22127246360F}" destId="{D0BCBD61-46BF-44F7-A6ED-DDBE2F1EC07F}" srcOrd="0" destOrd="0" parTransId="{8D538A3C-4D38-4FC9-8D13-56FD0751FA5C}" sibTransId="{E08729DF-DCB0-4FC2-8675-860BC8127DA8}"/>
    <dgm:cxn modelId="{10BE19EA-1F9D-4902-A628-A34114CCE819}" type="presOf" srcId="{096E1F6C-74B9-41DD-8B0D-4A9DE51B8C0D}" destId="{9D5555CB-7602-4974-A7C3-D1CA410EC3FB}" srcOrd="0" destOrd="0" presId="urn:microsoft.com/office/officeart/2008/layout/VerticalCurvedList"/>
    <dgm:cxn modelId="{9CA089F1-AE3F-40DE-BF14-743F32E2EC4C}" type="presOf" srcId="{E08729DF-DCB0-4FC2-8675-860BC8127DA8}" destId="{A37F387B-1753-43E4-A483-5E408CDA549A}" srcOrd="0" destOrd="0" presId="urn:microsoft.com/office/officeart/2008/layout/VerticalCurvedList"/>
    <dgm:cxn modelId="{1F5FBAFB-A6EE-44DC-934B-24E78B4FC366}" srcId="{A819BD9B-1C4C-4C3F-91D2-22127246360F}" destId="{1228EF18-4885-4BF9-A46B-E0C3CA80ECA5}" srcOrd="3" destOrd="0" parTransId="{F5DFC465-19D3-46AE-BAC6-ABDBD81EC9AE}" sibTransId="{95A49FA3-7558-4493-8B89-6E8C562542FD}"/>
    <dgm:cxn modelId="{8B12BF66-2DFB-4C79-9A76-B182FFAE3D4E}" type="presParOf" srcId="{8CAAC1CC-2D4F-4CD6-9C79-E4837C968B9C}" destId="{65016918-1B3C-49FE-ACAB-8FDA539D7A7B}" srcOrd="0" destOrd="0" presId="urn:microsoft.com/office/officeart/2008/layout/VerticalCurvedList"/>
    <dgm:cxn modelId="{0D6C5AEA-CBF0-4F6D-9EA3-5A5473DEF32D}" type="presParOf" srcId="{65016918-1B3C-49FE-ACAB-8FDA539D7A7B}" destId="{AC4A9A4F-CC86-444B-8FF0-3A3C90175D30}" srcOrd="0" destOrd="0" presId="urn:microsoft.com/office/officeart/2008/layout/VerticalCurvedList"/>
    <dgm:cxn modelId="{D3666950-9AC8-4CF2-985D-23B888796947}" type="presParOf" srcId="{AC4A9A4F-CC86-444B-8FF0-3A3C90175D30}" destId="{D26A8D08-0881-4096-9768-63DF7B49463D}" srcOrd="0" destOrd="0" presId="urn:microsoft.com/office/officeart/2008/layout/VerticalCurvedList"/>
    <dgm:cxn modelId="{710F609D-EAF0-43B2-A618-385C6BF2C31E}" type="presParOf" srcId="{AC4A9A4F-CC86-444B-8FF0-3A3C90175D30}" destId="{A37F387B-1753-43E4-A483-5E408CDA549A}" srcOrd="1" destOrd="0" presId="urn:microsoft.com/office/officeart/2008/layout/VerticalCurvedList"/>
    <dgm:cxn modelId="{6BE60197-6EE4-4EA0-847D-3C1FF8E14FAE}" type="presParOf" srcId="{AC4A9A4F-CC86-444B-8FF0-3A3C90175D30}" destId="{0DEAC1C4-4E02-4487-88FC-01B4B82A162A}" srcOrd="2" destOrd="0" presId="urn:microsoft.com/office/officeart/2008/layout/VerticalCurvedList"/>
    <dgm:cxn modelId="{F496F61C-5DC3-4A04-B5B0-8B25FAEA17D9}" type="presParOf" srcId="{AC4A9A4F-CC86-444B-8FF0-3A3C90175D30}" destId="{958A0412-2F45-495A-870C-9FBA9CB02190}" srcOrd="3" destOrd="0" presId="urn:microsoft.com/office/officeart/2008/layout/VerticalCurvedList"/>
    <dgm:cxn modelId="{F92DDB24-5AD0-405E-B96E-A1584436D453}" type="presParOf" srcId="{65016918-1B3C-49FE-ACAB-8FDA539D7A7B}" destId="{2507A824-0686-47F6-A4DB-E3A4A01EC8FF}" srcOrd="1" destOrd="0" presId="urn:microsoft.com/office/officeart/2008/layout/VerticalCurvedList"/>
    <dgm:cxn modelId="{C3429C0A-64DA-43BA-99FE-0DD4DA498CCA}" type="presParOf" srcId="{65016918-1B3C-49FE-ACAB-8FDA539D7A7B}" destId="{17286B87-7C1F-461F-930E-6BE132D729F9}" srcOrd="2" destOrd="0" presId="urn:microsoft.com/office/officeart/2008/layout/VerticalCurvedList"/>
    <dgm:cxn modelId="{F8061ADD-49EF-4341-AAA7-5E23B963ECDE}" type="presParOf" srcId="{17286B87-7C1F-461F-930E-6BE132D729F9}" destId="{8BB08DAD-0FB9-4656-8AAD-A911C97BE7DB}" srcOrd="0" destOrd="0" presId="urn:microsoft.com/office/officeart/2008/layout/VerticalCurvedList"/>
    <dgm:cxn modelId="{59B9D812-B6CD-4D47-87B6-7961CF2B5E6B}" type="presParOf" srcId="{65016918-1B3C-49FE-ACAB-8FDA539D7A7B}" destId="{CBED0BE5-92E4-4559-8451-CB35A99BF615}" srcOrd="3" destOrd="0" presId="urn:microsoft.com/office/officeart/2008/layout/VerticalCurvedList"/>
    <dgm:cxn modelId="{55651503-E83E-4B69-A6F9-18DB4F6DBEE7}" type="presParOf" srcId="{65016918-1B3C-49FE-ACAB-8FDA539D7A7B}" destId="{2CA631F7-9517-4F6E-B103-5974F4403549}" srcOrd="4" destOrd="0" presId="urn:microsoft.com/office/officeart/2008/layout/VerticalCurvedList"/>
    <dgm:cxn modelId="{2764906C-E1BE-4C92-8B26-EDDBAD51B224}" type="presParOf" srcId="{2CA631F7-9517-4F6E-B103-5974F4403549}" destId="{1C0C1869-314B-400C-A718-82A4B32D31A5}" srcOrd="0" destOrd="0" presId="urn:microsoft.com/office/officeart/2008/layout/VerticalCurvedList"/>
    <dgm:cxn modelId="{79CFE106-DD50-4E13-AEDB-17F2E8335D3A}" type="presParOf" srcId="{65016918-1B3C-49FE-ACAB-8FDA539D7A7B}" destId="{7A40A13C-313C-473C-BB16-4F5ED5F8BC1A}" srcOrd="5" destOrd="0" presId="urn:microsoft.com/office/officeart/2008/layout/VerticalCurvedList"/>
    <dgm:cxn modelId="{DFCB52A2-3854-4559-868F-C6FC2D29898E}" type="presParOf" srcId="{65016918-1B3C-49FE-ACAB-8FDA539D7A7B}" destId="{963EF9B4-B7E7-4A8A-B3D8-81DCBB8D05BA}" srcOrd="6" destOrd="0" presId="urn:microsoft.com/office/officeart/2008/layout/VerticalCurvedList"/>
    <dgm:cxn modelId="{4A59B78C-941C-42B8-A917-375F9A2A936F}" type="presParOf" srcId="{963EF9B4-B7E7-4A8A-B3D8-81DCBB8D05BA}" destId="{EDA0C112-306E-4347-BE7C-7419A541F944}" srcOrd="0" destOrd="0" presId="urn:microsoft.com/office/officeart/2008/layout/VerticalCurvedList"/>
    <dgm:cxn modelId="{C351CE73-BA4C-4DB4-8EFC-5669AD914BDC}" type="presParOf" srcId="{65016918-1B3C-49FE-ACAB-8FDA539D7A7B}" destId="{44F75BE2-EBC7-435A-A280-811DAC6AE08A}" srcOrd="7" destOrd="0" presId="urn:microsoft.com/office/officeart/2008/layout/VerticalCurvedList"/>
    <dgm:cxn modelId="{466C7454-63DB-455E-BB44-71E3A79C1DC7}" type="presParOf" srcId="{65016918-1B3C-49FE-ACAB-8FDA539D7A7B}" destId="{106D67D3-0F89-4AB5-9655-0DD645F2FB09}" srcOrd="8" destOrd="0" presId="urn:microsoft.com/office/officeart/2008/layout/VerticalCurvedList"/>
    <dgm:cxn modelId="{87472572-14E2-43B3-91BA-59E747FF9676}" type="presParOf" srcId="{106D67D3-0F89-4AB5-9655-0DD645F2FB09}" destId="{4A255A5A-E839-45CC-8F4A-39A51F814C6E}" srcOrd="0" destOrd="0" presId="urn:microsoft.com/office/officeart/2008/layout/VerticalCurvedList"/>
    <dgm:cxn modelId="{8ACCE2E8-52E2-4D44-8EA6-43477726E1FE}" type="presParOf" srcId="{65016918-1B3C-49FE-ACAB-8FDA539D7A7B}" destId="{928CF259-F670-4DE5-B101-F51EF35701BF}" srcOrd="9" destOrd="0" presId="urn:microsoft.com/office/officeart/2008/layout/VerticalCurvedList"/>
    <dgm:cxn modelId="{2586F4E7-224C-4116-9828-5385C9B8EAFB}" type="presParOf" srcId="{65016918-1B3C-49FE-ACAB-8FDA539D7A7B}" destId="{572101EB-EE00-49C4-A627-5D6344D47469}" srcOrd="10" destOrd="0" presId="urn:microsoft.com/office/officeart/2008/layout/VerticalCurvedList"/>
    <dgm:cxn modelId="{59610B3B-2FE7-4975-9774-9ED4943D43A4}" type="presParOf" srcId="{572101EB-EE00-49C4-A627-5D6344D47469}" destId="{4E3D494E-B185-45C7-9224-F557393E6A18}" srcOrd="0" destOrd="0" presId="urn:microsoft.com/office/officeart/2008/layout/VerticalCurvedList"/>
    <dgm:cxn modelId="{0A8F4C5B-982D-4C24-9D1F-3B76CFDA12AC}" type="presParOf" srcId="{65016918-1B3C-49FE-ACAB-8FDA539D7A7B}" destId="{9D5555CB-7602-4974-A7C3-D1CA410EC3FB}" srcOrd="11" destOrd="0" presId="urn:microsoft.com/office/officeart/2008/layout/VerticalCurvedList"/>
    <dgm:cxn modelId="{E19F6C9C-EFD4-4B99-9271-0F28BD575A12}" type="presParOf" srcId="{65016918-1B3C-49FE-ACAB-8FDA539D7A7B}" destId="{3D7A8F5F-F608-455F-874E-3EAFBC781A92}" srcOrd="12" destOrd="0" presId="urn:microsoft.com/office/officeart/2008/layout/VerticalCurvedList"/>
    <dgm:cxn modelId="{815AE15D-D77D-408C-B953-FAA9EFFD781D}" type="presParOf" srcId="{3D7A8F5F-F608-455F-874E-3EAFBC781A92}" destId="{B09FEC20-C186-437A-92D3-6AF3424775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6EDC5DF-026E-4683-9D22-834A33FEE2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A171CEE9-710F-4DB6-A109-8609CCBE2EC7}">
      <dgm:prSet/>
      <dgm:spPr/>
      <dgm:t>
        <a:bodyPr/>
        <a:lstStyle/>
        <a:p>
          <a:r>
            <a:rPr lang="el-GR" b="0" i="0" baseline="0" dirty="0"/>
            <a:t>Τα αιτήματα τροποποίησης, εκτός αυτών που υποβάλλονται για λόγους ανωτέρας βίας, μπορούν να κατατίθενται </a:t>
          </a:r>
          <a:r>
            <a:rPr lang="el-GR" b="1" i="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μετά το πρώτο εξάμηνο </a:t>
          </a:r>
          <a:r>
            <a:rPr lang="el-GR" b="0" i="0" baseline="0" dirty="0"/>
            <a:t>από την ημερομηνία έναρξης υλοποίησης του επενδυτικού σχεδίου</a:t>
          </a:r>
          <a:endParaRPr lang="el-GR" dirty="0"/>
        </a:p>
      </dgm:t>
    </dgm:pt>
    <dgm:pt modelId="{8CD41505-0210-4E71-B342-E429670D9BDA}" type="parTrans" cxnId="{859595EB-3A32-48FF-842E-560E0215469B}">
      <dgm:prSet/>
      <dgm:spPr/>
      <dgm:t>
        <a:bodyPr/>
        <a:lstStyle/>
        <a:p>
          <a:endParaRPr lang="el-GR"/>
        </a:p>
      </dgm:t>
    </dgm:pt>
    <dgm:pt modelId="{817DEAE2-5594-4BA8-B7B5-A4B408FFBFBF}" type="sibTrans" cxnId="{859595EB-3A32-48FF-842E-560E0215469B}">
      <dgm:prSet/>
      <dgm:spPr/>
      <dgm:t>
        <a:bodyPr/>
        <a:lstStyle/>
        <a:p>
          <a:endParaRPr lang="el-GR"/>
        </a:p>
      </dgm:t>
    </dgm:pt>
    <dgm:pt modelId="{32ED3C08-F653-4A96-BE6A-84991FEAA407}" type="pres">
      <dgm:prSet presAssocID="{36EDC5DF-026E-4683-9D22-834A33FEE2CC}" presName="linear" presStyleCnt="0">
        <dgm:presLayoutVars>
          <dgm:animLvl val="lvl"/>
          <dgm:resizeHandles val="exact"/>
        </dgm:presLayoutVars>
      </dgm:prSet>
      <dgm:spPr/>
    </dgm:pt>
    <dgm:pt modelId="{E02281B9-1BCC-48F3-9E92-F9103A01A70B}" type="pres">
      <dgm:prSet presAssocID="{A171CEE9-710F-4DB6-A109-8609CCBE2EC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D2D84A9-2F1E-4B00-B79F-1B6B0DEAA1D2}" type="presOf" srcId="{A171CEE9-710F-4DB6-A109-8609CCBE2EC7}" destId="{E02281B9-1BCC-48F3-9E92-F9103A01A70B}" srcOrd="0" destOrd="0" presId="urn:microsoft.com/office/officeart/2005/8/layout/vList2"/>
    <dgm:cxn modelId="{859595EB-3A32-48FF-842E-560E0215469B}" srcId="{36EDC5DF-026E-4683-9D22-834A33FEE2CC}" destId="{A171CEE9-710F-4DB6-A109-8609CCBE2EC7}" srcOrd="0" destOrd="0" parTransId="{8CD41505-0210-4E71-B342-E429670D9BDA}" sibTransId="{817DEAE2-5594-4BA8-B7B5-A4B408FFBFBF}"/>
    <dgm:cxn modelId="{E7B778FF-5FA9-42CA-9CC2-E62D6497AA09}" type="presOf" srcId="{36EDC5DF-026E-4683-9D22-834A33FEE2CC}" destId="{32ED3C08-F653-4A96-BE6A-84991FEAA407}" srcOrd="0" destOrd="0" presId="urn:microsoft.com/office/officeart/2005/8/layout/vList2"/>
    <dgm:cxn modelId="{AA083310-96B0-4C00-A8FA-DBA4246AA2F8}" type="presParOf" srcId="{32ED3C08-F653-4A96-BE6A-84991FEAA407}" destId="{E02281B9-1BCC-48F3-9E92-F9103A01A7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AB9AC8-9BC5-4A9E-8EF9-4F8161FDBB3C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0492CA9-19E2-467A-A5B9-BC53624AA0B0}">
      <dgm:prSet phldrT="[Κείμενο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5 </a:t>
          </a:r>
        </a:p>
      </dgm:t>
    </dgm:pt>
    <dgm:pt modelId="{3A0C1AB8-2FFC-4A8E-9EB2-E6D37202DA5E}" type="parTrans" cxnId="{56B08E6A-F821-450C-A6AA-3DE93580FF6F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5C5F242D-07D5-4C77-9167-6429A186D83B}" type="sibTrans" cxnId="{56B08E6A-F821-450C-A6AA-3DE93580FF6F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B384EE37-66A8-4B6F-85F1-CBF9A7F4F6A7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διεξαγωγής μελέτης σκοπιμότητας</a:t>
          </a:r>
        </a:p>
      </dgm:t>
    </dgm:pt>
    <dgm:pt modelId="{86A2EB90-8953-4A0B-8AAD-E81102FEA851}" type="parTrans" cxnId="{3B854452-3E00-481B-9834-8F216EA1DFE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C16BF4D3-DCA2-4AA7-BAEF-C65087417956}" type="sibTrans" cxnId="{3B854452-3E00-481B-9834-8F216EA1DFE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D148FD1B-FCEC-4ED3-9A26-57E48DC72FAA}">
      <dgm:prSet phldrT="[Κείμενο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6</a:t>
          </a:r>
        </a:p>
      </dgm:t>
    </dgm:pt>
    <dgm:pt modelId="{25B789BF-AAE4-4F6E-B79F-55BE385FE886}" type="parTrans" cxnId="{D1C002E3-B4BA-4304-9640-D1A94CE2C77A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ED6237E6-D99D-4688-966F-47D08AC047D7}" type="sibTrans" cxnId="{D1C002E3-B4BA-4304-9640-D1A94CE2C77A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68975166-3A9D-418E-9CAF-2AF598209C89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για άυλα στοιχεία ενεργητικού</a:t>
          </a:r>
        </a:p>
      </dgm:t>
    </dgm:pt>
    <dgm:pt modelId="{3D144B66-E04B-46B1-A9D8-8F8ECD018C6F}" type="parTrans" cxnId="{127CE313-8A40-49D9-88E3-7E587D558F58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7141DEDE-76BC-4056-9CAC-DCF5543D77C6}" type="sibTrans" cxnId="{127CE313-8A40-49D9-88E3-7E587D558F58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0056F660-1931-451B-9D3A-4E719573E82E}">
      <dgm:prSet phldrT="[Κείμενο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7</a:t>
          </a:r>
        </a:p>
      </dgm:t>
    </dgm:pt>
    <dgm:pt modelId="{28FA1143-2BDD-43F4-BD8E-F708F926FADE}" type="parTrans" cxnId="{9EA2617D-F284-4741-A7A3-74C00FF83FE5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0F76DC29-EEE1-4CDF-9970-0B150648EC0D}" type="sibTrans" cxnId="{9EA2617D-F284-4741-A7A3-74C00FF83FE5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10593C33-6BD6-4F51-9E80-396C91C80570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απόσπασης προσωπικού υψηλής ειδίκευσης</a:t>
          </a:r>
        </a:p>
      </dgm:t>
    </dgm:pt>
    <dgm:pt modelId="{7A387629-BFEF-43B7-BFFF-AF5C1E16BB94}" type="parTrans" cxnId="{EEF58709-FDD1-4C7A-B98B-6C5D75318F46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6D0B6788-E84E-4482-8FF1-77A8A66CA857}" type="sibTrans" cxnId="{EEF58709-FDD1-4C7A-B98B-6C5D75318F46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4BFA8935-0AC1-4018-AB81-37DEEA41961C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για υπηρεσίες καινοτομίας</a:t>
          </a:r>
        </a:p>
      </dgm:t>
    </dgm:pt>
    <dgm:pt modelId="{F0B4552D-64AB-465D-9115-3BE3D8AA8491}" type="sibTrans" cxnId="{6E20437C-059A-4343-863B-A7450A164D29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717A6D17-16C7-44BA-9C1E-DF69A27126C0}" type="parTrans" cxnId="{6E20437C-059A-4343-863B-A7450A164D29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05C839E0-986D-4450-8AC7-41E8EB4FD47C}">
      <dgm:prSet phldrT="[Κείμενο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8 </a:t>
          </a:r>
        </a:p>
      </dgm:t>
    </dgm:pt>
    <dgm:pt modelId="{4146CEB3-C2EA-4FD3-823E-C5F0DB7785BB}" type="sibTrans" cxnId="{5BAE59F1-EF30-4003-89BA-B93A135183A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5184EBAB-1419-449B-AB6B-7D6C1930AAE9}" type="parTrans" cxnId="{5BAE59F1-EF30-4003-89BA-B93A135183A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F15FE1A7-9D84-4DE7-AE22-BEA7A45AF037}" type="pres">
      <dgm:prSet presAssocID="{B2AB9AC8-9BC5-4A9E-8EF9-4F8161FDBB3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6441CED-9539-41B3-B732-8A84CCCE8D53}" type="pres">
      <dgm:prSet presAssocID="{00492CA9-19E2-467A-A5B9-BC53624AA0B0}" presName="composite" presStyleCnt="0"/>
      <dgm:spPr/>
    </dgm:pt>
    <dgm:pt modelId="{F9008F89-6ED2-4D25-9445-FBECE34FC1D1}" type="pres">
      <dgm:prSet presAssocID="{00492CA9-19E2-467A-A5B9-BC53624AA0B0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86A1757-FFAA-470F-943B-C15AF1AE697C}" type="pres">
      <dgm:prSet presAssocID="{00492CA9-19E2-467A-A5B9-BC53624AA0B0}" presName="Parent" presStyleLbl="alignNode1" presStyleIdx="0" presStyleCnt="4" custScaleY="60686" custLinFactNeighborX="605" custLinFactNeighborY="-161">
        <dgm:presLayoutVars>
          <dgm:chMax val="3"/>
          <dgm:chPref val="3"/>
          <dgm:bulletEnabled val="1"/>
        </dgm:presLayoutVars>
      </dgm:prSet>
      <dgm:spPr/>
    </dgm:pt>
    <dgm:pt modelId="{9D051094-7DAF-4B0F-ACCF-F879F8204948}" type="pres">
      <dgm:prSet presAssocID="{00492CA9-19E2-467A-A5B9-BC53624AA0B0}" presName="Accent" presStyleLbl="parChTrans1D1" presStyleIdx="0" presStyleCnt="4"/>
      <dgm:spPr/>
    </dgm:pt>
    <dgm:pt modelId="{B6A49C88-BF2F-43A1-9FE6-FC3E85FCC8C5}" type="pres">
      <dgm:prSet presAssocID="{5C5F242D-07D5-4C77-9167-6429A186D83B}" presName="sibTrans" presStyleCnt="0"/>
      <dgm:spPr/>
    </dgm:pt>
    <dgm:pt modelId="{AF66A942-FB2D-4A9F-A213-06560DCF79DA}" type="pres">
      <dgm:prSet presAssocID="{D148FD1B-FCEC-4ED3-9A26-57E48DC72FAA}" presName="composite" presStyleCnt="0"/>
      <dgm:spPr/>
    </dgm:pt>
    <dgm:pt modelId="{F42AE2F3-83AC-4731-B552-6B5CC14AECD3}" type="pres">
      <dgm:prSet presAssocID="{D148FD1B-FCEC-4ED3-9A26-57E48DC72FAA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C2E0824-38D7-45EA-B527-70F1BF508F6E}" type="pres">
      <dgm:prSet presAssocID="{D148FD1B-FCEC-4ED3-9A26-57E48DC72FAA}" presName="Parent" presStyleLbl="alignNode1" presStyleIdx="1" presStyleCnt="4" custScaleY="60686" custLinFactNeighborY="-2696">
        <dgm:presLayoutVars>
          <dgm:chMax val="3"/>
          <dgm:chPref val="3"/>
          <dgm:bulletEnabled val="1"/>
        </dgm:presLayoutVars>
      </dgm:prSet>
      <dgm:spPr/>
    </dgm:pt>
    <dgm:pt modelId="{6219147B-C223-44EB-988E-E4236EC08C44}" type="pres">
      <dgm:prSet presAssocID="{D148FD1B-FCEC-4ED3-9A26-57E48DC72FAA}" presName="Accent" presStyleLbl="parChTrans1D1" presStyleIdx="1" presStyleCnt="4"/>
      <dgm:spPr/>
    </dgm:pt>
    <dgm:pt modelId="{405DD476-6F0D-4BD6-ACC6-4E25487769DA}" type="pres">
      <dgm:prSet presAssocID="{ED6237E6-D99D-4688-966F-47D08AC047D7}" presName="sibTrans" presStyleCnt="0"/>
      <dgm:spPr/>
    </dgm:pt>
    <dgm:pt modelId="{2BF0A8FD-4A4A-4CBA-879D-E2BA5DE64C77}" type="pres">
      <dgm:prSet presAssocID="{0056F660-1931-451B-9D3A-4E719573E82E}" presName="composite" presStyleCnt="0"/>
      <dgm:spPr/>
    </dgm:pt>
    <dgm:pt modelId="{31B8A0CE-A0BF-491D-89B1-76ADA250C9E1}" type="pres">
      <dgm:prSet presAssocID="{0056F660-1931-451B-9D3A-4E719573E82E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4EF0E2A-8703-42C8-A950-7151EF54F833}" type="pres">
      <dgm:prSet presAssocID="{0056F660-1931-451B-9D3A-4E719573E82E}" presName="Parent" presStyleLbl="alignNode1" presStyleIdx="2" presStyleCnt="4" custScaleY="60686" custLinFactNeighborY="-2696">
        <dgm:presLayoutVars>
          <dgm:chMax val="3"/>
          <dgm:chPref val="3"/>
          <dgm:bulletEnabled val="1"/>
        </dgm:presLayoutVars>
      </dgm:prSet>
      <dgm:spPr/>
    </dgm:pt>
    <dgm:pt modelId="{DF3A2290-78B2-4907-9A74-AB7D915E3D37}" type="pres">
      <dgm:prSet presAssocID="{0056F660-1931-451B-9D3A-4E719573E82E}" presName="Accent" presStyleLbl="parChTrans1D1" presStyleIdx="2" presStyleCnt="4"/>
      <dgm:spPr/>
    </dgm:pt>
    <dgm:pt modelId="{F5B82FFB-4B73-4C80-A81C-56F2458B1BA4}" type="pres">
      <dgm:prSet presAssocID="{0F76DC29-EEE1-4CDF-9970-0B150648EC0D}" presName="sibTrans" presStyleCnt="0"/>
      <dgm:spPr/>
    </dgm:pt>
    <dgm:pt modelId="{9E4EC6FF-C665-4652-9B10-0EC13DDB6814}" type="pres">
      <dgm:prSet presAssocID="{05C839E0-986D-4450-8AC7-41E8EB4FD47C}" presName="composite" presStyleCnt="0"/>
      <dgm:spPr/>
    </dgm:pt>
    <dgm:pt modelId="{814D5993-6F12-47DC-AC29-9FAEC463FFC9}" type="pres">
      <dgm:prSet presAssocID="{05C839E0-986D-4450-8AC7-41E8EB4FD47C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B5DCF51-A9C8-4F4F-87A5-BE29D29BDF03}" type="pres">
      <dgm:prSet presAssocID="{05C839E0-986D-4450-8AC7-41E8EB4FD47C}" presName="Parent" presStyleLbl="alignNode1" presStyleIdx="3" presStyleCnt="4" custScaleY="60686" custLinFactNeighborY="-3086">
        <dgm:presLayoutVars>
          <dgm:chMax val="3"/>
          <dgm:chPref val="3"/>
          <dgm:bulletEnabled val="1"/>
        </dgm:presLayoutVars>
      </dgm:prSet>
      <dgm:spPr/>
    </dgm:pt>
    <dgm:pt modelId="{573C7942-A843-4839-8346-8504187D6AB9}" type="pres">
      <dgm:prSet presAssocID="{05C839E0-986D-4450-8AC7-41E8EB4FD47C}" presName="Accent" presStyleLbl="parChTrans1D1" presStyleIdx="3" presStyleCnt="4"/>
      <dgm:spPr/>
    </dgm:pt>
  </dgm:ptLst>
  <dgm:cxnLst>
    <dgm:cxn modelId="{EEF58709-FDD1-4C7A-B98B-6C5D75318F46}" srcId="{0056F660-1931-451B-9D3A-4E719573E82E}" destId="{10593C33-6BD6-4F51-9E80-396C91C80570}" srcOrd="0" destOrd="0" parTransId="{7A387629-BFEF-43B7-BFFF-AF5C1E16BB94}" sibTransId="{6D0B6788-E84E-4482-8FF1-77A8A66CA857}"/>
    <dgm:cxn modelId="{127CE313-8A40-49D9-88E3-7E587D558F58}" srcId="{D148FD1B-FCEC-4ED3-9A26-57E48DC72FAA}" destId="{68975166-3A9D-418E-9CAF-2AF598209C89}" srcOrd="0" destOrd="0" parTransId="{3D144B66-E04B-46B1-A9D8-8F8ECD018C6F}" sibTransId="{7141DEDE-76BC-4056-9CAC-DCF5543D77C6}"/>
    <dgm:cxn modelId="{32676030-AD44-453A-8EE4-22817644A4C2}" type="presOf" srcId="{0056F660-1931-451B-9D3A-4E719573E82E}" destId="{74EF0E2A-8703-42C8-A950-7151EF54F833}" srcOrd="0" destOrd="0" presId="urn:microsoft.com/office/officeart/2011/layout/TabList"/>
    <dgm:cxn modelId="{56B08E6A-F821-450C-A6AA-3DE93580FF6F}" srcId="{B2AB9AC8-9BC5-4A9E-8EF9-4F8161FDBB3C}" destId="{00492CA9-19E2-467A-A5B9-BC53624AA0B0}" srcOrd="0" destOrd="0" parTransId="{3A0C1AB8-2FFC-4A8E-9EB2-E6D37202DA5E}" sibTransId="{5C5F242D-07D5-4C77-9167-6429A186D83B}"/>
    <dgm:cxn modelId="{F4086B4E-0ABE-4E32-B51C-00A2CC7F9788}" type="presOf" srcId="{B2AB9AC8-9BC5-4A9E-8EF9-4F8161FDBB3C}" destId="{F15FE1A7-9D84-4DE7-AE22-BEA7A45AF037}" srcOrd="0" destOrd="0" presId="urn:microsoft.com/office/officeart/2011/layout/TabList"/>
    <dgm:cxn modelId="{3B854452-3E00-481B-9834-8F216EA1DFE3}" srcId="{00492CA9-19E2-467A-A5B9-BC53624AA0B0}" destId="{B384EE37-66A8-4B6F-85F1-CBF9A7F4F6A7}" srcOrd="0" destOrd="0" parTransId="{86A2EB90-8953-4A0B-8AAD-E81102FEA851}" sibTransId="{C16BF4D3-DCA2-4AA7-BAEF-C65087417956}"/>
    <dgm:cxn modelId="{6E20437C-059A-4343-863B-A7450A164D29}" srcId="{05C839E0-986D-4450-8AC7-41E8EB4FD47C}" destId="{4BFA8935-0AC1-4018-AB81-37DEEA41961C}" srcOrd="0" destOrd="0" parTransId="{717A6D17-16C7-44BA-9C1E-DF69A27126C0}" sibTransId="{F0B4552D-64AB-465D-9115-3BE3D8AA8491}"/>
    <dgm:cxn modelId="{9EA2617D-F284-4741-A7A3-74C00FF83FE5}" srcId="{B2AB9AC8-9BC5-4A9E-8EF9-4F8161FDBB3C}" destId="{0056F660-1931-451B-9D3A-4E719573E82E}" srcOrd="2" destOrd="0" parTransId="{28FA1143-2BDD-43F4-BD8E-F708F926FADE}" sibTransId="{0F76DC29-EEE1-4CDF-9970-0B150648EC0D}"/>
    <dgm:cxn modelId="{95FCE299-4EE9-4A69-AF08-66BCC5CC720E}" type="presOf" srcId="{68975166-3A9D-418E-9CAF-2AF598209C89}" destId="{F42AE2F3-83AC-4731-B552-6B5CC14AECD3}" srcOrd="0" destOrd="0" presId="urn:microsoft.com/office/officeart/2011/layout/TabList"/>
    <dgm:cxn modelId="{0310359A-E94C-4BD2-A4DD-44E665276AC9}" type="presOf" srcId="{B384EE37-66A8-4B6F-85F1-CBF9A7F4F6A7}" destId="{F9008F89-6ED2-4D25-9445-FBECE34FC1D1}" srcOrd="0" destOrd="0" presId="urn:microsoft.com/office/officeart/2011/layout/TabList"/>
    <dgm:cxn modelId="{D9EF48B4-8857-407F-9A52-CBFC9A307063}" type="presOf" srcId="{10593C33-6BD6-4F51-9E80-396C91C80570}" destId="{31B8A0CE-A0BF-491D-89B1-76ADA250C9E1}" srcOrd="0" destOrd="0" presId="urn:microsoft.com/office/officeart/2011/layout/TabList"/>
    <dgm:cxn modelId="{8C0FC5B8-E328-435C-8668-2C9C61C1A080}" type="presOf" srcId="{D148FD1B-FCEC-4ED3-9A26-57E48DC72FAA}" destId="{8C2E0824-38D7-45EA-B527-70F1BF508F6E}" srcOrd="0" destOrd="0" presId="urn:microsoft.com/office/officeart/2011/layout/TabList"/>
    <dgm:cxn modelId="{C89BDCC6-5216-4418-BE9D-8F9136332DC7}" type="presOf" srcId="{4BFA8935-0AC1-4018-AB81-37DEEA41961C}" destId="{814D5993-6F12-47DC-AC29-9FAEC463FFC9}" srcOrd="0" destOrd="0" presId="urn:microsoft.com/office/officeart/2011/layout/TabList"/>
    <dgm:cxn modelId="{D1C002E3-B4BA-4304-9640-D1A94CE2C77A}" srcId="{B2AB9AC8-9BC5-4A9E-8EF9-4F8161FDBB3C}" destId="{D148FD1B-FCEC-4ED3-9A26-57E48DC72FAA}" srcOrd="1" destOrd="0" parTransId="{25B789BF-AAE4-4F6E-B79F-55BE385FE886}" sibTransId="{ED6237E6-D99D-4688-966F-47D08AC047D7}"/>
    <dgm:cxn modelId="{5BAE59F1-EF30-4003-89BA-B93A135183A3}" srcId="{B2AB9AC8-9BC5-4A9E-8EF9-4F8161FDBB3C}" destId="{05C839E0-986D-4450-8AC7-41E8EB4FD47C}" srcOrd="3" destOrd="0" parTransId="{5184EBAB-1419-449B-AB6B-7D6C1930AAE9}" sibTransId="{4146CEB3-C2EA-4FD3-823E-C5F0DB7785BB}"/>
    <dgm:cxn modelId="{0418FCF4-412D-4CE5-8E7A-61B8A74F732F}" type="presOf" srcId="{00492CA9-19E2-467A-A5B9-BC53624AA0B0}" destId="{B86A1757-FFAA-470F-943B-C15AF1AE697C}" srcOrd="0" destOrd="0" presId="urn:microsoft.com/office/officeart/2011/layout/TabList"/>
    <dgm:cxn modelId="{30898FFE-7B06-44B5-8922-8DE4AC4C8D29}" type="presOf" srcId="{05C839E0-986D-4450-8AC7-41E8EB4FD47C}" destId="{CB5DCF51-A9C8-4F4F-87A5-BE29D29BDF03}" srcOrd="0" destOrd="0" presId="urn:microsoft.com/office/officeart/2011/layout/TabList"/>
    <dgm:cxn modelId="{56894F70-98CA-49D6-8B5C-D4AED7A71FCC}" type="presParOf" srcId="{F15FE1A7-9D84-4DE7-AE22-BEA7A45AF037}" destId="{76441CED-9539-41B3-B732-8A84CCCE8D53}" srcOrd="0" destOrd="0" presId="urn:microsoft.com/office/officeart/2011/layout/TabList"/>
    <dgm:cxn modelId="{04BEAEE1-F07D-4570-9191-E695450AF5E2}" type="presParOf" srcId="{76441CED-9539-41B3-B732-8A84CCCE8D53}" destId="{F9008F89-6ED2-4D25-9445-FBECE34FC1D1}" srcOrd="0" destOrd="0" presId="urn:microsoft.com/office/officeart/2011/layout/TabList"/>
    <dgm:cxn modelId="{582F880B-19AB-4C57-BBCD-CDAEC40DA2D9}" type="presParOf" srcId="{76441CED-9539-41B3-B732-8A84CCCE8D53}" destId="{B86A1757-FFAA-470F-943B-C15AF1AE697C}" srcOrd="1" destOrd="0" presId="urn:microsoft.com/office/officeart/2011/layout/TabList"/>
    <dgm:cxn modelId="{986FA022-77FF-46EF-8E9A-4E4A71378779}" type="presParOf" srcId="{76441CED-9539-41B3-B732-8A84CCCE8D53}" destId="{9D051094-7DAF-4B0F-ACCF-F879F8204948}" srcOrd="2" destOrd="0" presId="urn:microsoft.com/office/officeart/2011/layout/TabList"/>
    <dgm:cxn modelId="{31763F47-BB92-4B1E-AE4B-F80CB93E82BE}" type="presParOf" srcId="{F15FE1A7-9D84-4DE7-AE22-BEA7A45AF037}" destId="{B6A49C88-BF2F-43A1-9FE6-FC3E85FCC8C5}" srcOrd="1" destOrd="0" presId="urn:microsoft.com/office/officeart/2011/layout/TabList"/>
    <dgm:cxn modelId="{C9249113-8D22-4D1D-B112-29D09C664889}" type="presParOf" srcId="{F15FE1A7-9D84-4DE7-AE22-BEA7A45AF037}" destId="{AF66A942-FB2D-4A9F-A213-06560DCF79DA}" srcOrd="2" destOrd="0" presId="urn:microsoft.com/office/officeart/2011/layout/TabList"/>
    <dgm:cxn modelId="{22156C6C-5D15-45BD-A3DB-9285F93FBCD1}" type="presParOf" srcId="{AF66A942-FB2D-4A9F-A213-06560DCF79DA}" destId="{F42AE2F3-83AC-4731-B552-6B5CC14AECD3}" srcOrd="0" destOrd="0" presId="urn:microsoft.com/office/officeart/2011/layout/TabList"/>
    <dgm:cxn modelId="{4A1E9F8A-5D27-4497-8570-3A8A4D438A3E}" type="presParOf" srcId="{AF66A942-FB2D-4A9F-A213-06560DCF79DA}" destId="{8C2E0824-38D7-45EA-B527-70F1BF508F6E}" srcOrd="1" destOrd="0" presId="urn:microsoft.com/office/officeart/2011/layout/TabList"/>
    <dgm:cxn modelId="{3539ADA4-BA59-4F19-BDC0-0BB4971CE708}" type="presParOf" srcId="{AF66A942-FB2D-4A9F-A213-06560DCF79DA}" destId="{6219147B-C223-44EB-988E-E4236EC08C44}" srcOrd="2" destOrd="0" presId="urn:microsoft.com/office/officeart/2011/layout/TabList"/>
    <dgm:cxn modelId="{E10F2237-E23D-45EC-89A3-4D50DF28D3F9}" type="presParOf" srcId="{F15FE1A7-9D84-4DE7-AE22-BEA7A45AF037}" destId="{405DD476-6F0D-4BD6-ACC6-4E25487769DA}" srcOrd="3" destOrd="0" presId="urn:microsoft.com/office/officeart/2011/layout/TabList"/>
    <dgm:cxn modelId="{0BB970E1-DF83-46D7-B08D-60802C042903}" type="presParOf" srcId="{F15FE1A7-9D84-4DE7-AE22-BEA7A45AF037}" destId="{2BF0A8FD-4A4A-4CBA-879D-E2BA5DE64C77}" srcOrd="4" destOrd="0" presId="urn:microsoft.com/office/officeart/2011/layout/TabList"/>
    <dgm:cxn modelId="{77E28DE7-AB4A-40C2-ADE7-AB5CFEDFEA8B}" type="presParOf" srcId="{2BF0A8FD-4A4A-4CBA-879D-E2BA5DE64C77}" destId="{31B8A0CE-A0BF-491D-89B1-76ADA250C9E1}" srcOrd="0" destOrd="0" presId="urn:microsoft.com/office/officeart/2011/layout/TabList"/>
    <dgm:cxn modelId="{440D2959-89BC-4D44-8F62-3BB30C5E6AF7}" type="presParOf" srcId="{2BF0A8FD-4A4A-4CBA-879D-E2BA5DE64C77}" destId="{74EF0E2A-8703-42C8-A950-7151EF54F833}" srcOrd="1" destOrd="0" presId="urn:microsoft.com/office/officeart/2011/layout/TabList"/>
    <dgm:cxn modelId="{BE670605-3835-45F7-A0DE-6A19EFC1CA61}" type="presParOf" srcId="{2BF0A8FD-4A4A-4CBA-879D-E2BA5DE64C77}" destId="{DF3A2290-78B2-4907-9A74-AB7D915E3D37}" srcOrd="2" destOrd="0" presId="urn:microsoft.com/office/officeart/2011/layout/TabList"/>
    <dgm:cxn modelId="{5C0F326B-FFF3-4E91-942A-651CFE4FF036}" type="presParOf" srcId="{F15FE1A7-9D84-4DE7-AE22-BEA7A45AF037}" destId="{F5B82FFB-4B73-4C80-A81C-56F2458B1BA4}" srcOrd="5" destOrd="0" presId="urn:microsoft.com/office/officeart/2011/layout/TabList"/>
    <dgm:cxn modelId="{BD618471-0F79-4E43-872B-6DB0A86F8C0D}" type="presParOf" srcId="{F15FE1A7-9D84-4DE7-AE22-BEA7A45AF037}" destId="{9E4EC6FF-C665-4652-9B10-0EC13DDB6814}" srcOrd="6" destOrd="0" presId="urn:microsoft.com/office/officeart/2011/layout/TabList"/>
    <dgm:cxn modelId="{CC67F827-B5C5-4E5E-B98E-8538BDC6E026}" type="presParOf" srcId="{9E4EC6FF-C665-4652-9B10-0EC13DDB6814}" destId="{814D5993-6F12-47DC-AC29-9FAEC463FFC9}" srcOrd="0" destOrd="0" presId="urn:microsoft.com/office/officeart/2011/layout/TabList"/>
    <dgm:cxn modelId="{5CC65C87-3FDC-4F6E-A47F-EB4B6AA432BD}" type="presParOf" srcId="{9E4EC6FF-C665-4652-9B10-0EC13DDB6814}" destId="{CB5DCF51-A9C8-4F4F-87A5-BE29D29BDF03}" srcOrd="1" destOrd="0" presId="urn:microsoft.com/office/officeart/2011/layout/TabList"/>
    <dgm:cxn modelId="{6E8B2156-7F1D-4289-8F9F-A60652F59AC3}" type="presParOf" srcId="{9E4EC6FF-C665-4652-9B10-0EC13DDB6814}" destId="{573C7942-A843-4839-8346-8504187D6AB9}" srcOrd="2" destOrd="0" presId="urn:microsoft.com/office/officeart/2011/layout/TabList"/>
  </dgm:cxnLst>
  <dgm:bg/>
  <dgm:whole>
    <a:ln>
      <a:prstDash val="sysDot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044E98E-8A1C-473D-BEAE-090CE019B026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30A0B8C2-787C-4F57-8688-FB55F6741DA6}">
      <dgm:prSet custT="1"/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Αντικατάσταση μέλους της ομάδας έργου από ένα ή περισσότερα μέλη με ισότιμα προσόντα</a:t>
          </a:r>
          <a:endParaRPr lang="el-GR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429705D-DED1-4DEB-8695-84C943DAE66A}" type="parTrans" cxnId="{7DFB0A1E-857D-4142-85CF-62F15597BA76}">
      <dgm:prSet/>
      <dgm:spPr/>
      <dgm:t>
        <a:bodyPr/>
        <a:lstStyle/>
        <a:p>
          <a:endParaRPr lang="el-GR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B93B72F-54DF-4A7E-AA57-DAF1B590D34D}" type="sibTrans" cxnId="{7DFB0A1E-857D-4142-85CF-62F15597BA76}">
      <dgm:prSet/>
      <dgm:spPr/>
      <dgm:t>
        <a:bodyPr/>
        <a:lstStyle/>
        <a:p>
          <a:endParaRPr lang="el-GR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F05A92B-ADB6-4B42-B304-10DAC5DF7FE2}">
      <dgm:prSet custT="1"/>
      <dgm:spPr/>
      <dgm:t>
        <a:bodyPr/>
        <a:lstStyle/>
        <a:p>
          <a:r>
            <a:rPr lang="el-GR" sz="1600" b="1" dirty="0"/>
            <a:t>Αλλαγή δαπάνης/δαπανών του επενδυτικού σχεδίου, με νέα/νέες δαπάνες </a:t>
          </a:r>
          <a:r>
            <a:rPr lang="el-GR" sz="1600" b="1" u="sng" dirty="0">
              <a:solidFill>
                <a:srgbClr val="FFFF00"/>
              </a:solidFill>
            </a:rPr>
            <a:t>εντός της ίδιας Κατηγορίας δαπανών</a:t>
          </a:r>
          <a:r>
            <a:rPr lang="el-GR" sz="1600" b="1" u="none" dirty="0">
              <a:solidFill>
                <a:srgbClr val="FFFF00"/>
              </a:solidFill>
            </a:rPr>
            <a:t> </a:t>
          </a:r>
          <a:r>
            <a:rPr lang="el-GR" sz="1600" b="1" dirty="0"/>
            <a:t>για τις οποίες, νέες δαπάνες, τεκμηριώνεται σωρευτικά ότι:</a:t>
          </a:r>
        </a:p>
        <a:p>
          <a:r>
            <a:rPr lang="el-GR" sz="1600" b="1" dirty="0"/>
            <a:t>- </a:t>
          </a:r>
          <a:r>
            <a:rPr lang="el-GR" sz="1600" b="1" dirty="0" err="1"/>
            <a:t>υπακούουν</a:t>
          </a:r>
          <a:r>
            <a:rPr lang="el-GR" sz="1600" b="1" dirty="0"/>
            <a:t> στους κανόνες </a:t>
          </a:r>
          <a:r>
            <a:rPr lang="el-GR" sz="1600" b="1" dirty="0" err="1"/>
            <a:t>επιλεξιμότητας</a:t>
          </a:r>
          <a:r>
            <a:rPr lang="el-GR" sz="1600" b="1" dirty="0"/>
            <a:t> δαπανών της κατηγορίας,</a:t>
          </a:r>
        </a:p>
        <a:p>
          <a:r>
            <a:rPr lang="el-GR" sz="1600" b="1" dirty="0"/>
            <a:t>- εξυπηρετούν καλύτερα τις ανάγκες της επένδυσης</a:t>
          </a:r>
        </a:p>
      </dgm:t>
    </dgm:pt>
    <dgm:pt modelId="{52FDC9B0-644E-4EE5-8078-EFC638AD917E}" type="parTrans" cxnId="{275B1588-9BD4-4D2B-9CCD-76EF933491CA}">
      <dgm:prSet/>
      <dgm:spPr/>
      <dgm:t>
        <a:bodyPr/>
        <a:lstStyle/>
        <a:p>
          <a:endParaRPr lang="el-GR"/>
        </a:p>
      </dgm:t>
    </dgm:pt>
    <dgm:pt modelId="{D318E9B1-1AD7-48C2-A5A5-82C0ADD205C8}" type="sibTrans" cxnId="{275B1588-9BD4-4D2B-9CCD-76EF933491CA}">
      <dgm:prSet/>
      <dgm:spPr/>
      <dgm:t>
        <a:bodyPr/>
        <a:lstStyle/>
        <a:p>
          <a:endParaRPr lang="el-GR"/>
        </a:p>
      </dgm:t>
    </dgm:pt>
    <dgm:pt modelId="{BDBE2F18-3F36-43D7-B272-5A6EA98C2CA7}">
      <dgm:prSet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Επιστημονικά Υπευθύνου</a:t>
          </a:r>
        </a:p>
      </dgm:t>
    </dgm:pt>
    <dgm:pt modelId="{A3334E7E-EF1B-4286-A496-D141857AC57B}" type="parTrans" cxnId="{1B1D12EA-AFF2-4D6F-A916-38D8502C1C11}">
      <dgm:prSet/>
      <dgm:spPr/>
      <dgm:t>
        <a:bodyPr/>
        <a:lstStyle/>
        <a:p>
          <a:endParaRPr lang="el-GR"/>
        </a:p>
      </dgm:t>
    </dgm:pt>
    <dgm:pt modelId="{E30A20D3-484A-409E-891A-9C8AAD0A8A68}" type="sibTrans" cxnId="{1B1D12EA-AFF2-4D6F-A916-38D8502C1C11}">
      <dgm:prSet/>
      <dgm:spPr/>
      <dgm:t>
        <a:bodyPr/>
        <a:lstStyle/>
        <a:p>
          <a:endParaRPr lang="el-GR"/>
        </a:p>
      </dgm:t>
    </dgm:pt>
    <dgm:pt modelId="{409A168E-BCF0-4270-84C0-4DD52F7CF03E}" type="pres">
      <dgm:prSet presAssocID="{B044E98E-8A1C-473D-BEAE-090CE019B026}" presName="Name0" presStyleCnt="0">
        <dgm:presLayoutVars>
          <dgm:chMax val="7"/>
          <dgm:chPref val="7"/>
          <dgm:dir/>
        </dgm:presLayoutVars>
      </dgm:prSet>
      <dgm:spPr/>
    </dgm:pt>
    <dgm:pt modelId="{D50C6322-ACD8-45E3-93BA-6751BBC5A9B6}" type="pres">
      <dgm:prSet presAssocID="{B044E98E-8A1C-473D-BEAE-090CE019B026}" presName="Name1" presStyleCnt="0"/>
      <dgm:spPr/>
    </dgm:pt>
    <dgm:pt modelId="{E1F4E8E7-757B-4CBF-9525-CF281B510E54}" type="pres">
      <dgm:prSet presAssocID="{B044E98E-8A1C-473D-BEAE-090CE019B026}" presName="cycle" presStyleCnt="0"/>
      <dgm:spPr/>
    </dgm:pt>
    <dgm:pt modelId="{AA2226F0-2E94-40D5-9849-74027F344348}" type="pres">
      <dgm:prSet presAssocID="{B044E98E-8A1C-473D-BEAE-090CE019B026}" presName="srcNode" presStyleLbl="node1" presStyleIdx="0" presStyleCnt="3"/>
      <dgm:spPr/>
    </dgm:pt>
    <dgm:pt modelId="{E2997CC4-184C-4E07-A05C-8637223D10CD}" type="pres">
      <dgm:prSet presAssocID="{B044E98E-8A1C-473D-BEAE-090CE019B026}" presName="conn" presStyleLbl="parChTrans1D2" presStyleIdx="0" presStyleCnt="1"/>
      <dgm:spPr/>
    </dgm:pt>
    <dgm:pt modelId="{F358C129-C234-4F9A-85E7-92A5DA418D45}" type="pres">
      <dgm:prSet presAssocID="{B044E98E-8A1C-473D-BEAE-090CE019B026}" presName="extraNode" presStyleLbl="node1" presStyleIdx="0" presStyleCnt="3"/>
      <dgm:spPr/>
    </dgm:pt>
    <dgm:pt modelId="{6DE7E6EC-2CAE-4F93-A489-3BB21E26ABA6}" type="pres">
      <dgm:prSet presAssocID="{B044E98E-8A1C-473D-BEAE-090CE019B026}" presName="dstNode" presStyleLbl="node1" presStyleIdx="0" presStyleCnt="3"/>
      <dgm:spPr/>
    </dgm:pt>
    <dgm:pt modelId="{75C00E40-7D61-4D2E-B4E7-D7E0CE19656B}" type="pres">
      <dgm:prSet presAssocID="{BDBE2F18-3F36-43D7-B272-5A6EA98C2CA7}" presName="text_1" presStyleLbl="node1" presStyleIdx="0" presStyleCnt="3" custScaleY="65598">
        <dgm:presLayoutVars>
          <dgm:bulletEnabled val="1"/>
        </dgm:presLayoutVars>
      </dgm:prSet>
      <dgm:spPr/>
    </dgm:pt>
    <dgm:pt modelId="{4A3BC731-F58C-4A60-A754-43466F14BD1E}" type="pres">
      <dgm:prSet presAssocID="{BDBE2F18-3F36-43D7-B272-5A6EA98C2CA7}" presName="accent_1" presStyleCnt="0"/>
      <dgm:spPr/>
    </dgm:pt>
    <dgm:pt modelId="{F8778E75-7D99-4795-8252-9AE7136F0851}" type="pres">
      <dgm:prSet presAssocID="{BDBE2F18-3F36-43D7-B272-5A6EA98C2CA7}" presName="accentRepeatNode" presStyleLbl="solidFgAcc1" presStyleIdx="0" presStyleCnt="3" custScaleX="70858" custScaleY="70303"/>
      <dgm:spPr/>
    </dgm:pt>
    <dgm:pt modelId="{50F91ABF-DE4F-443F-8E6A-E78733A56866}" type="pres">
      <dgm:prSet presAssocID="{30A0B8C2-787C-4F57-8688-FB55F6741DA6}" presName="text_2" presStyleLbl="node1" presStyleIdx="1" presStyleCnt="3" custScaleY="62370">
        <dgm:presLayoutVars>
          <dgm:bulletEnabled val="1"/>
        </dgm:presLayoutVars>
      </dgm:prSet>
      <dgm:spPr/>
    </dgm:pt>
    <dgm:pt modelId="{CB929C8F-1061-40B2-BA56-1DFFF3BD9BD8}" type="pres">
      <dgm:prSet presAssocID="{30A0B8C2-787C-4F57-8688-FB55F6741DA6}" presName="accent_2" presStyleCnt="0"/>
      <dgm:spPr/>
    </dgm:pt>
    <dgm:pt modelId="{E1EA3677-C0A4-4F49-AC78-CDF875580E3E}" type="pres">
      <dgm:prSet presAssocID="{30A0B8C2-787C-4F57-8688-FB55F6741DA6}" presName="accentRepeatNode" presStyleLbl="solidFgAcc1" presStyleIdx="1" presStyleCnt="3" custScaleX="69623" custScaleY="66666" custLinFactNeighborX="-16341" custLinFactNeighborY="-3030"/>
      <dgm:spPr/>
    </dgm:pt>
    <dgm:pt modelId="{81266F2D-40C3-4AC2-80E9-B24C2DBD8691}" type="pres">
      <dgm:prSet presAssocID="{7F05A92B-ADB6-4B42-B304-10DAC5DF7FE2}" presName="text_3" presStyleLbl="node1" presStyleIdx="2" presStyleCnt="3" custScaleY="154546">
        <dgm:presLayoutVars>
          <dgm:bulletEnabled val="1"/>
        </dgm:presLayoutVars>
      </dgm:prSet>
      <dgm:spPr/>
    </dgm:pt>
    <dgm:pt modelId="{7330E64B-BD77-4AD8-926C-41BF641DBA90}" type="pres">
      <dgm:prSet presAssocID="{7F05A92B-ADB6-4B42-B304-10DAC5DF7FE2}" presName="accent_3" presStyleCnt="0"/>
      <dgm:spPr/>
    </dgm:pt>
    <dgm:pt modelId="{1E68F605-0C97-4DE9-9C86-99DDBB9251F8}" type="pres">
      <dgm:prSet presAssocID="{7F05A92B-ADB6-4B42-B304-10DAC5DF7FE2}" presName="accentRepeatNode" presStyleLbl="solidFgAcc1" presStyleIdx="2" presStyleCnt="3" custScaleX="70859" custScaleY="75152"/>
      <dgm:spPr/>
    </dgm:pt>
  </dgm:ptLst>
  <dgm:cxnLst>
    <dgm:cxn modelId="{7DFB0A1E-857D-4142-85CF-62F15597BA76}" srcId="{B044E98E-8A1C-473D-BEAE-090CE019B026}" destId="{30A0B8C2-787C-4F57-8688-FB55F6741DA6}" srcOrd="1" destOrd="0" parTransId="{0429705D-DED1-4DEB-8695-84C943DAE66A}" sibTransId="{BB93B72F-54DF-4A7E-AA57-DAF1B590D34D}"/>
    <dgm:cxn modelId="{E9AB3F74-03B8-47C0-B05F-3BD7DDB4CEC3}" type="presOf" srcId="{B044E98E-8A1C-473D-BEAE-090CE019B026}" destId="{409A168E-BCF0-4270-84C0-4DD52F7CF03E}" srcOrd="0" destOrd="0" presId="urn:microsoft.com/office/officeart/2008/layout/VerticalCurvedList"/>
    <dgm:cxn modelId="{275B1588-9BD4-4D2B-9CCD-76EF933491CA}" srcId="{B044E98E-8A1C-473D-BEAE-090CE019B026}" destId="{7F05A92B-ADB6-4B42-B304-10DAC5DF7FE2}" srcOrd="2" destOrd="0" parTransId="{52FDC9B0-644E-4EE5-8078-EFC638AD917E}" sibTransId="{D318E9B1-1AD7-48C2-A5A5-82C0ADD205C8}"/>
    <dgm:cxn modelId="{CE8AAA91-6647-46D5-8F4E-9AA251670D94}" type="presOf" srcId="{E30A20D3-484A-409E-891A-9C8AAD0A8A68}" destId="{E2997CC4-184C-4E07-A05C-8637223D10CD}" srcOrd="0" destOrd="0" presId="urn:microsoft.com/office/officeart/2008/layout/VerticalCurvedList"/>
    <dgm:cxn modelId="{A1EBABC1-C704-4C14-A479-36645FA3CCEF}" type="presOf" srcId="{BDBE2F18-3F36-43D7-B272-5A6EA98C2CA7}" destId="{75C00E40-7D61-4D2E-B4E7-D7E0CE19656B}" srcOrd="0" destOrd="0" presId="urn:microsoft.com/office/officeart/2008/layout/VerticalCurvedList"/>
    <dgm:cxn modelId="{1B1D12EA-AFF2-4D6F-A916-38D8502C1C11}" srcId="{B044E98E-8A1C-473D-BEAE-090CE019B026}" destId="{BDBE2F18-3F36-43D7-B272-5A6EA98C2CA7}" srcOrd="0" destOrd="0" parTransId="{A3334E7E-EF1B-4286-A496-D141857AC57B}" sibTransId="{E30A20D3-484A-409E-891A-9C8AAD0A8A68}"/>
    <dgm:cxn modelId="{CE0723ED-3C05-446F-B358-D8C7113FB3FF}" type="presOf" srcId="{30A0B8C2-787C-4F57-8688-FB55F6741DA6}" destId="{50F91ABF-DE4F-443F-8E6A-E78733A56866}" srcOrd="0" destOrd="0" presId="urn:microsoft.com/office/officeart/2008/layout/VerticalCurvedList"/>
    <dgm:cxn modelId="{5C4579EE-27B7-458A-B188-4E55807D04D5}" type="presOf" srcId="{7F05A92B-ADB6-4B42-B304-10DAC5DF7FE2}" destId="{81266F2D-40C3-4AC2-80E9-B24C2DBD8691}" srcOrd="0" destOrd="0" presId="urn:microsoft.com/office/officeart/2008/layout/VerticalCurvedList"/>
    <dgm:cxn modelId="{7A456EEF-9C47-402B-86E9-415C88908FC1}" type="presParOf" srcId="{409A168E-BCF0-4270-84C0-4DD52F7CF03E}" destId="{D50C6322-ACD8-45E3-93BA-6751BBC5A9B6}" srcOrd="0" destOrd="0" presId="urn:microsoft.com/office/officeart/2008/layout/VerticalCurvedList"/>
    <dgm:cxn modelId="{8FC3D347-063F-415C-8620-322895EEA2D0}" type="presParOf" srcId="{D50C6322-ACD8-45E3-93BA-6751BBC5A9B6}" destId="{E1F4E8E7-757B-4CBF-9525-CF281B510E54}" srcOrd="0" destOrd="0" presId="urn:microsoft.com/office/officeart/2008/layout/VerticalCurvedList"/>
    <dgm:cxn modelId="{7BFB5D55-5A13-402A-B5F2-09EB6EB83225}" type="presParOf" srcId="{E1F4E8E7-757B-4CBF-9525-CF281B510E54}" destId="{AA2226F0-2E94-40D5-9849-74027F344348}" srcOrd="0" destOrd="0" presId="urn:microsoft.com/office/officeart/2008/layout/VerticalCurvedList"/>
    <dgm:cxn modelId="{1366779B-C590-4957-A333-6525F72CC2A5}" type="presParOf" srcId="{E1F4E8E7-757B-4CBF-9525-CF281B510E54}" destId="{E2997CC4-184C-4E07-A05C-8637223D10CD}" srcOrd="1" destOrd="0" presId="urn:microsoft.com/office/officeart/2008/layout/VerticalCurvedList"/>
    <dgm:cxn modelId="{6000528B-2531-4E3E-BC19-331758F8C03F}" type="presParOf" srcId="{E1F4E8E7-757B-4CBF-9525-CF281B510E54}" destId="{F358C129-C234-4F9A-85E7-92A5DA418D45}" srcOrd="2" destOrd="0" presId="urn:microsoft.com/office/officeart/2008/layout/VerticalCurvedList"/>
    <dgm:cxn modelId="{F7030FD8-693C-43B1-BB69-7AA164E80960}" type="presParOf" srcId="{E1F4E8E7-757B-4CBF-9525-CF281B510E54}" destId="{6DE7E6EC-2CAE-4F93-A489-3BB21E26ABA6}" srcOrd="3" destOrd="0" presId="urn:microsoft.com/office/officeart/2008/layout/VerticalCurvedList"/>
    <dgm:cxn modelId="{08D54F6E-8AA9-4094-A219-C96FA2175C83}" type="presParOf" srcId="{D50C6322-ACD8-45E3-93BA-6751BBC5A9B6}" destId="{75C00E40-7D61-4D2E-B4E7-D7E0CE19656B}" srcOrd="1" destOrd="0" presId="urn:microsoft.com/office/officeart/2008/layout/VerticalCurvedList"/>
    <dgm:cxn modelId="{4D177A6C-FDF5-445C-94EE-41C4FA73A589}" type="presParOf" srcId="{D50C6322-ACD8-45E3-93BA-6751BBC5A9B6}" destId="{4A3BC731-F58C-4A60-A754-43466F14BD1E}" srcOrd="2" destOrd="0" presId="urn:microsoft.com/office/officeart/2008/layout/VerticalCurvedList"/>
    <dgm:cxn modelId="{3399843B-6EEC-4408-9E81-EC0F7020504A}" type="presParOf" srcId="{4A3BC731-F58C-4A60-A754-43466F14BD1E}" destId="{F8778E75-7D99-4795-8252-9AE7136F0851}" srcOrd="0" destOrd="0" presId="urn:microsoft.com/office/officeart/2008/layout/VerticalCurvedList"/>
    <dgm:cxn modelId="{47D9DBAD-BE6B-483C-9952-9CFDF9662B39}" type="presParOf" srcId="{D50C6322-ACD8-45E3-93BA-6751BBC5A9B6}" destId="{50F91ABF-DE4F-443F-8E6A-E78733A56866}" srcOrd="3" destOrd="0" presId="urn:microsoft.com/office/officeart/2008/layout/VerticalCurvedList"/>
    <dgm:cxn modelId="{F06AA861-B05D-4A98-9EC9-EE80E6D6A7EC}" type="presParOf" srcId="{D50C6322-ACD8-45E3-93BA-6751BBC5A9B6}" destId="{CB929C8F-1061-40B2-BA56-1DFFF3BD9BD8}" srcOrd="4" destOrd="0" presId="urn:microsoft.com/office/officeart/2008/layout/VerticalCurvedList"/>
    <dgm:cxn modelId="{AFC38F37-CBA6-40F3-9E48-A4C5328C08DA}" type="presParOf" srcId="{CB929C8F-1061-40B2-BA56-1DFFF3BD9BD8}" destId="{E1EA3677-C0A4-4F49-AC78-CDF875580E3E}" srcOrd="0" destOrd="0" presId="urn:microsoft.com/office/officeart/2008/layout/VerticalCurvedList"/>
    <dgm:cxn modelId="{DE6868CE-DB08-4EBF-A6C7-32F08EB4D295}" type="presParOf" srcId="{D50C6322-ACD8-45E3-93BA-6751BBC5A9B6}" destId="{81266F2D-40C3-4AC2-80E9-B24C2DBD8691}" srcOrd="5" destOrd="0" presId="urn:microsoft.com/office/officeart/2008/layout/VerticalCurvedList"/>
    <dgm:cxn modelId="{6910EEFD-DD94-47B4-B390-5F7B9A47D5F9}" type="presParOf" srcId="{D50C6322-ACD8-45E3-93BA-6751BBC5A9B6}" destId="{7330E64B-BD77-4AD8-926C-41BF641DBA90}" srcOrd="6" destOrd="0" presId="urn:microsoft.com/office/officeart/2008/layout/VerticalCurvedList"/>
    <dgm:cxn modelId="{530773DA-4BA7-4E76-A5D7-9B3E3F75305D}" type="presParOf" srcId="{7330E64B-BD77-4AD8-926C-41BF641DBA90}" destId="{1E68F605-0C97-4DE9-9C86-99DDBB9251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9DA396-3A6E-4F36-BBC1-E41E01970C94}" type="doc">
      <dgm:prSet loTypeId="urn:microsoft.com/office/officeart/2005/8/layout/hierarchy2" loCatId="hierarchy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l-GR"/>
        </a:p>
      </dgm:t>
    </dgm:pt>
    <dgm:pt modelId="{BB3C956C-0F2A-4F98-AF28-E5EE9F16CFD3}">
      <dgm:prSet phldrT="[Κείμενο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61-90-3: Αμοιβές Τρίτων Πρακτικά Ασκούμενων και Υποτρόφων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833795-C9D3-440C-B50F-D13A964E6ECF}" type="sibTrans" cxnId="{CD2E84F2-CAF1-47C4-8B00-C7265E32BCF8}">
      <dgm:prSet/>
      <dgm:spPr/>
      <dgm:t>
        <a:bodyPr/>
        <a:lstStyle/>
        <a:p>
          <a:endParaRPr lang="el-GR"/>
        </a:p>
      </dgm:t>
    </dgm:pt>
    <dgm:pt modelId="{DA802C17-06AD-4199-9959-FD35A759D2E3}" type="parTrans" cxnId="{CD2E84F2-CAF1-47C4-8B00-C7265E32BCF8}">
      <dgm:prSet/>
      <dgm:spPr/>
      <dgm:t>
        <a:bodyPr/>
        <a:lstStyle/>
        <a:p>
          <a:endParaRPr lang="el-GR"/>
        </a:p>
      </dgm:t>
    </dgm:pt>
    <dgm:pt modelId="{2240D170-C6DC-458F-AABC-F2853A72FBD5}">
      <dgm:prSet phldrT="[Κείμενο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61-01: Αμοιβές Τρίτων με Σύμβαση Έργου και Τιμολόγιο Λήψης Υπηρεσιών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0734C4E-D32B-48EC-881F-2EDA1EC3F2FA}" type="sibTrans" cxnId="{84CF85F4-FEF5-4C1B-BA95-E133698FA8C6}">
      <dgm:prSet/>
      <dgm:spPr/>
      <dgm:t>
        <a:bodyPr/>
        <a:lstStyle/>
        <a:p>
          <a:endParaRPr lang="el-GR"/>
        </a:p>
      </dgm:t>
    </dgm:pt>
    <dgm:pt modelId="{DF72218D-2752-43EB-8602-526DA7276728}" type="parTrans" cxnId="{84CF85F4-FEF5-4C1B-BA95-E133698FA8C6}">
      <dgm:prSet/>
      <dgm:spPr/>
      <dgm:t>
        <a:bodyPr/>
        <a:lstStyle/>
        <a:p>
          <a:endParaRPr lang="el-GR"/>
        </a:p>
      </dgm:t>
    </dgm:pt>
    <dgm:pt modelId="{3E09429D-D959-4CA9-88A4-ED17E5B4AED5}">
      <dgm:prSet phldrT="[Κείμενο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61-00-2: Αμοιβές Τρίτων με Σύμβαση Έργου και Τιμολόγιο Παροχής Υπηρεσιών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2A7F14B-D705-42E9-B4B3-C467A8723272}" type="sibTrans" cxnId="{1B016E61-EF39-493C-93E4-33AAB2B0643E}">
      <dgm:prSet/>
      <dgm:spPr/>
      <dgm:t>
        <a:bodyPr/>
        <a:lstStyle/>
        <a:p>
          <a:endParaRPr lang="el-GR"/>
        </a:p>
      </dgm:t>
    </dgm:pt>
    <dgm:pt modelId="{6FF06063-A72B-47AE-ACF5-03BCCDF75212}" type="parTrans" cxnId="{1B016E61-EF39-493C-93E4-33AAB2B0643E}">
      <dgm:prSet/>
      <dgm:spPr/>
      <dgm:t>
        <a:bodyPr/>
        <a:lstStyle/>
        <a:p>
          <a:endParaRPr lang="el-GR"/>
        </a:p>
      </dgm:t>
    </dgm:pt>
    <dgm:pt modelId="{25F330CC-8BBE-4F44-8BFF-B42F7209338A}">
      <dgm:prSet phldrT="[Κείμενο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61-90-2: Αμοιβές Μελών ΔΕΠ Άλλων Ιδρυμάτων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427FD19-A5BF-4526-BBF4-8666F770E1A1}" type="sibTrans" cxnId="{025AAADA-1721-48F8-AA5E-CC979BBD3396}">
      <dgm:prSet/>
      <dgm:spPr/>
      <dgm:t>
        <a:bodyPr/>
        <a:lstStyle/>
        <a:p>
          <a:endParaRPr lang="el-GR"/>
        </a:p>
      </dgm:t>
    </dgm:pt>
    <dgm:pt modelId="{3173759A-A5C5-465C-A8D8-6626DD7D50C6}" type="parTrans" cxnId="{025AAADA-1721-48F8-AA5E-CC979BBD3396}">
      <dgm:prSet/>
      <dgm:spPr/>
      <dgm:t>
        <a:bodyPr/>
        <a:lstStyle/>
        <a:p>
          <a:endParaRPr lang="el-GR"/>
        </a:p>
      </dgm:t>
    </dgm:pt>
    <dgm:pt modelId="{084F6574-E989-4426-899A-4DBF644C74A6}">
      <dgm:prSet phldrT="[Κείμενο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60-00-1: Αμοιβές Μόνιμου Προσωπικού Ιδρύματος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DCA22A4-D223-4615-9110-64B96ABF596F}" type="sibTrans" cxnId="{2EEFD879-491E-47BB-B7F5-D2A057E90087}">
      <dgm:prSet/>
      <dgm:spPr/>
      <dgm:t>
        <a:bodyPr/>
        <a:lstStyle/>
        <a:p>
          <a:endParaRPr lang="el-GR"/>
        </a:p>
      </dgm:t>
    </dgm:pt>
    <dgm:pt modelId="{819B2BFE-2144-45D5-B6DB-B8B2B181CDDA}" type="parTrans" cxnId="{2EEFD879-491E-47BB-B7F5-D2A057E90087}">
      <dgm:prSet/>
      <dgm:spPr/>
      <dgm:t>
        <a:bodyPr/>
        <a:lstStyle/>
        <a:p>
          <a:endParaRPr lang="el-GR"/>
        </a:p>
      </dgm:t>
    </dgm:pt>
    <dgm:pt modelId="{1A2DA06D-7F1B-4B62-9724-246D0B001307}">
      <dgm:prSet phldrT="[Κείμενο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1 - Δαπάνες προσωπικού </a:t>
          </a:r>
          <a:endParaRPr lang="el-GR" sz="2800" b="1" dirty="0"/>
        </a:p>
      </dgm:t>
    </dgm:pt>
    <dgm:pt modelId="{5CA07C04-7050-4394-BEAC-AE600ABD6D38}" type="sibTrans" cxnId="{FB61E2AF-98E2-42AB-97C5-0D5CD9318649}">
      <dgm:prSet/>
      <dgm:spPr/>
      <dgm:t>
        <a:bodyPr/>
        <a:lstStyle/>
        <a:p>
          <a:endParaRPr lang="el-GR"/>
        </a:p>
      </dgm:t>
    </dgm:pt>
    <dgm:pt modelId="{C406A593-6F48-4D28-ABF9-08D562716612}" type="parTrans" cxnId="{FB61E2AF-98E2-42AB-97C5-0D5CD9318649}">
      <dgm:prSet/>
      <dgm:spPr/>
      <dgm:t>
        <a:bodyPr/>
        <a:lstStyle/>
        <a:p>
          <a:endParaRPr lang="el-GR"/>
        </a:p>
      </dgm:t>
    </dgm:pt>
    <dgm:pt modelId="{9219224E-4DDD-4E02-8DF1-D84CCD6384D2}" type="pres">
      <dgm:prSet presAssocID="{3A9DA396-3A6E-4F36-BBC1-E41E01970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B99785-6338-4604-B54F-A27CD3BD65CD}" type="pres">
      <dgm:prSet presAssocID="{1A2DA06D-7F1B-4B62-9724-246D0B001307}" presName="root1" presStyleCnt="0"/>
      <dgm:spPr/>
    </dgm:pt>
    <dgm:pt modelId="{9968BD21-4F9A-4E43-8D44-7AB876BD0C3E}" type="pres">
      <dgm:prSet presAssocID="{1A2DA06D-7F1B-4B62-9724-246D0B001307}" presName="LevelOneTextNode" presStyleLbl="node0" presStyleIdx="0" presStyleCnt="1" custScaleX="179321" custScaleY="213636">
        <dgm:presLayoutVars>
          <dgm:chPref val="3"/>
        </dgm:presLayoutVars>
      </dgm:prSet>
      <dgm:spPr>
        <a:prstGeom prst="bevel">
          <a:avLst/>
        </a:prstGeom>
      </dgm:spPr>
    </dgm:pt>
    <dgm:pt modelId="{7D244752-EF1F-4EC0-B891-3B4DBAA8CFE7}" type="pres">
      <dgm:prSet presAssocID="{1A2DA06D-7F1B-4B62-9724-246D0B001307}" presName="level2hierChild" presStyleCnt="0"/>
      <dgm:spPr/>
    </dgm:pt>
    <dgm:pt modelId="{1EF73134-5606-4E37-A92B-D76ECD688A7E}" type="pres">
      <dgm:prSet presAssocID="{819B2BFE-2144-45D5-B6DB-B8B2B181CDDA}" presName="conn2-1" presStyleLbl="parChTrans1D2" presStyleIdx="0" presStyleCnt="5"/>
      <dgm:spPr/>
    </dgm:pt>
    <dgm:pt modelId="{C12C415F-B819-4AFB-91FF-8ECB9E45112A}" type="pres">
      <dgm:prSet presAssocID="{819B2BFE-2144-45D5-B6DB-B8B2B181CDDA}" presName="connTx" presStyleLbl="parChTrans1D2" presStyleIdx="0" presStyleCnt="5"/>
      <dgm:spPr/>
    </dgm:pt>
    <dgm:pt modelId="{59DF3991-68EB-479C-904C-94AC530957AE}" type="pres">
      <dgm:prSet presAssocID="{084F6574-E989-4426-899A-4DBF644C74A6}" presName="root2" presStyleCnt="0"/>
      <dgm:spPr/>
    </dgm:pt>
    <dgm:pt modelId="{115F5A1F-59A5-4978-816D-A0D6EE76A13F}" type="pres">
      <dgm:prSet presAssocID="{084F6574-E989-4426-899A-4DBF644C74A6}" presName="LevelTwoTextNode" presStyleLbl="node2" presStyleIdx="0" presStyleCnt="5" custScaleX="278996">
        <dgm:presLayoutVars>
          <dgm:chPref val="3"/>
        </dgm:presLayoutVars>
      </dgm:prSet>
      <dgm:spPr>
        <a:prstGeom prst="bevel">
          <a:avLst/>
        </a:prstGeom>
      </dgm:spPr>
    </dgm:pt>
    <dgm:pt modelId="{381756CD-912E-420A-9C9A-6E3398FDB9D2}" type="pres">
      <dgm:prSet presAssocID="{084F6574-E989-4426-899A-4DBF644C74A6}" presName="level3hierChild" presStyleCnt="0"/>
      <dgm:spPr/>
    </dgm:pt>
    <dgm:pt modelId="{3287C29F-9925-4A1D-9BC8-8AF03822C9E0}" type="pres">
      <dgm:prSet presAssocID="{3173759A-A5C5-465C-A8D8-6626DD7D50C6}" presName="conn2-1" presStyleLbl="parChTrans1D2" presStyleIdx="1" presStyleCnt="5"/>
      <dgm:spPr/>
    </dgm:pt>
    <dgm:pt modelId="{D75BB30F-6887-4FF4-9660-43CBC7275CF0}" type="pres">
      <dgm:prSet presAssocID="{3173759A-A5C5-465C-A8D8-6626DD7D50C6}" presName="connTx" presStyleLbl="parChTrans1D2" presStyleIdx="1" presStyleCnt="5"/>
      <dgm:spPr/>
    </dgm:pt>
    <dgm:pt modelId="{DEF60F97-4217-447F-A6C5-8829346413DB}" type="pres">
      <dgm:prSet presAssocID="{25F330CC-8BBE-4F44-8BFF-B42F7209338A}" presName="root2" presStyleCnt="0"/>
      <dgm:spPr/>
    </dgm:pt>
    <dgm:pt modelId="{5C38A985-7749-4430-99B4-7A8C877B10C9}" type="pres">
      <dgm:prSet presAssocID="{25F330CC-8BBE-4F44-8BFF-B42F7209338A}" presName="LevelTwoTextNode" presStyleLbl="node2" presStyleIdx="1" presStyleCnt="5" custScaleX="279696">
        <dgm:presLayoutVars>
          <dgm:chPref val="3"/>
        </dgm:presLayoutVars>
      </dgm:prSet>
      <dgm:spPr>
        <a:prstGeom prst="bevel">
          <a:avLst/>
        </a:prstGeom>
      </dgm:spPr>
    </dgm:pt>
    <dgm:pt modelId="{E20271A4-F4D6-48E0-A16C-DF849E0E5A1E}" type="pres">
      <dgm:prSet presAssocID="{25F330CC-8BBE-4F44-8BFF-B42F7209338A}" presName="level3hierChild" presStyleCnt="0"/>
      <dgm:spPr/>
    </dgm:pt>
    <dgm:pt modelId="{9406D512-393B-4328-B996-05E5D58E22F7}" type="pres">
      <dgm:prSet presAssocID="{6FF06063-A72B-47AE-ACF5-03BCCDF75212}" presName="conn2-1" presStyleLbl="parChTrans1D2" presStyleIdx="2" presStyleCnt="5"/>
      <dgm:spPr/>
    </dgm:pt>
    <dgm:pt modelId="{5252EFB9-4B5B-4E9D-8D4C-0BFE68D1D660}" type="pres">
      <dgm:prSet presAssocID="{6FF06063-A72B-47AE-ACF5-03BCCDF75212}" presName="connTx" presStyleLbl="parChTrans1D2" presStyleIdx="2" presStyleCnt="5"/>
      <dgm:spPr/>
    </dgm:pt>
    <dgm:pt modelId="{81BA0E04-16C3-4E0F-9B1B-BF8906BF192D}" type="pres">
      <dgm:prSet presAssocID="{3E09429D-D959-4CA9-88A4-ED17E5B4AED5}" presName="root2" presStyleCnt="0"/>
      <dgm:spPr/>
    </dgm:pt>
    <dgm:pt modelId="{3B24BFD4-9707-42B3-B9CF-F4DE9A595E8C}" type="pres">
      <dgm:prSet presAssocID="{3E09429D-D959-4CA9-88A4-ED17E5B4AED5}" presName="LevelTwoTextNode" presStyleLbl="node2" presStyleIdx="2" presStyleCnt="5" custScaleX="280396">
        <dgm:presLayoutVars>
          <dgm:chPref val="3"/>
        </dgm:presLayoutVars>
      </dgm:prSet>
      <dgm:spPr>
        <a:prstGeom prst="bevel">
          <a:avLst/>
        </a:prstGeom>
      </dgm:spPr>
    </dgm:pt>
    <dgm:pt modelId="{8F08D62B-4B18-4AD8-8EB7-67F8E86810D9}" type="pres">
      <dgm:prSet presAssocID="{3E09429D-D959-4CA9-88A4-ED17E5B4AED5}" presName="level3hierChild" presStyleCnt="0"/>
      <dgm:spPr/>
    </dgm:pt>
    <dgm:pt modelId="{3814D186-05C2-42C3-8F2B-CC9836148B5F}" type="pres">
      <dgm:prSet presAssocID="{DF72218D-2752-43EB-8602-526DA7276728}" presName="conn2-1" presStyleLbl="parChTrans1D2" presStyleIdx="3" presStyleCnt="5"/>
      <dgm:spPr/>
    </dgm:pt>
    <dgm:pt modelId="{7B984EAD-7305-4608-A853-0665D5551D0A}" type="pres">
      <dgm:prSet presAssocID="{DF72218D-2752-43EB-8602-526DA7276728}" presName="connTx" presStyleLbl="parChTrans1D2" presStyleIdx="3" presStyleCnt="5"/>
      <dgm:spPr/>
    </dgm:pt>
    <dgm:pt modelId="{ED784654-E09D-4392-B35F-0EF8CF72BC32}" type="pres">
      <dgm:prSet presAssocID="{2240D170-C6DC-458F-AABC-F2853A72FBD5}" presName="root2" presStyleCnt="0"/>
      <dgm:spPr/>
    </dgm:pt>
    <dgm:pt modelId="{CE7C55BE-F63A-4615-89C7-B23CB20AD822}" type="pres">
      <dgm:prSet presAssocID="{2240D170-C6DC-458F-AABC-F2853A72FBD5}" presName="LevelTwoTextNode" presStyleLbl="node2" presStyleIdx="3" presStyleCnt="5" custScaleX="278297">
        <dgm:presLayoutVars>
          <dgm:chPref val="3"/>
        </dgm:presLayoutVars>
      </dgm:prSet>
      <dgm:spPr>
        <a:prstGeom prst="bevel">
          <a:avLst/>
        </a:prstGeom>
      </dgm:spPr>
    </dgm:pt>
    <dgm:pt modelId="{C8C6E2BC-F84A-47F5-8B5B-A7CD8EE2CF64}" type="pres">
      <dgm:prSet presAssocID="{2240D170-C6DC-458F-AABC-F2853A72FBD5}" presName="level3hierChild" presStyleCnt="0"/>
      <dgm:spPr/>
    </dgm:pt>
    <dgm:pt modelId="{8522A36F-3B8E-4A35-9ED2-F3AE154A6FF2}" type="pres">
      <dgm:prSet presAssocID="{DA802C17-06AD-4199-9959-FD35A759D2E3}" presName="conn2-1" presStyleLbl="parChTrans1D2" presStyleIdx="4" presStyleCnt="5"/>
      <dgm:spPr/>
    </dgm:pt>
    <dgm:pt modelId="{6147F73E-9933-49E2-843B-68EB3B4CEEFA}" type="pres">
      <dgm:prSet presAssocID="{DA802C17-06AD-4199-9959-FD35A759D2E3}" presName="connTx" presStyleLbl="parChTrans1D2" presStyleIdx="4" presStyleCnt="5"/>
      <dgm:spPr/>
    </dgm:pt>
    <dgm:pt modelId="{72BDF13F-F2E7-4373-A62D-2D8CBDA74382}" type="pres">
      <dgm:prSet presAssocID="{BB3C956C-0F2A-4F98-AF28-E5EE9F16CFD3}" presName="root2" presStyleCnt="0"/>
      <dgm:spPr/>
    </dgm:pt>
    <dgm:pt modelId="{604F0B74-F71D-40E7-AD48-8DD3A3494105}" type="pres">
      <dgm:prSet presAssocID="{BB3C956C-0F2A-4F98-AF28-E5EE9F16CFD3}" presName="LevelTwoTextNode" presStyleLbl="node2" presStyleIdx="4" presStyleCnt="5" custScaleX="279696">
        <dgm:presLayoutVars>
          <dgm:chPref val="3"/>
        </dgm:presLayoutVars>
      </dgm:prSet>
      <dgm:spPr>
        <a:prstGeom prst="bevel">
          <a:avLst/>
        </a:prstGeom>
      </dgm:spPr>
    </dgm:pt>
    <dgm:pt modelId="{C5EE3063-42AF-486A-97C8-4DF3570317B4}" type="pres">
      <dgm:prSet presAssocID="{BB3C956C-0F2A-4F98-AF28-E5EE9F16CFD3}" presName="level3hierChild" presStyleCnt="0"/>
      <dgm:spPr/>
    </dgm:pt>
  </dgm:ptLst>
  <dgm:cxnLst>
    <dgm:cxn modelId="{7D59F406-D3E1-45E6-B1D1-2092D47BE297}" type="presOf" srcId="{DA802C17-06AD-4199-9959-FD35A759D2E3}" destId="{8522A36F-3B8E-4A35-9ED2-F3AE154A6FF2}" srcOrd="0" destOrd="0" presId="urn:microsoft.com/office/officeart/2005/8/layout/hierarchy2"/>
    <dgm:cxn modelId="{12456213-F065-4B06-9B1D-AA8D852A6D2E}" type="presOf" srcId="{6FF06063-A72B-47AE-ACF5-03BCCDF75212}" destId="{5252EFB9-4B5B-4E9D-8D4C-0BFE68D1D660}" srcOrd="1" destOrd="0" presId="urn:microsoft.com/office/officeart/2005/8/layout/hierarchy2"/>
    <dgm:cxn modelId="{66BABC24-D93F-4988-96F1-A68ACC34AF48}" type="presOf" srcId="{DF72218D-2752-43EB-8602-526DA7276728}" destId="{7B984EAD-7305-4608-A853-0665D5551D0A}" srcOrd="1" destOrd="0" presId="urn:microsoft.com/office/officeart/2005/8/layout/hierarchy2"/>
    <dgm:cxn modelId="{1B016E61-EF39-493C-93E4-33AAB2B0643E}" srcId="{1A2DA06D-7F1B-4B62-9724-246D0B001307}" destId="{3E09429D-D959-4CA9-88A4-ED17E5B4AED5}" srcOrd="2" destOrd="0" parTransId="{6FF06063-A72B-47AE-ACF5-03BCCDF75212}" sibTransId="{82A7F14B-D705-42E9-B4B3-C467A8723272}"/>
    <dgm:cxn modelId="{E222CB4A-CE54-4576-BB75-25803F33830F}" type="presOf" srcId="{BB3C956C-0F2A-4F98-AF28-E5EE9F16CFD3}" destId="{604F0B74-F71D-40E7-AD48-8DD3A3494105}" srcOrd="0" destOrd="0" presId="urn:microsoft.com/office/officeart/2005/8/layout/hierarchy2"/>
    <dgm:cxn modelId="{1564E06C-7B7E-4197-915F-A164BD98AC92}" type="presOf" srcId="{819B2BFE-2144-45D5-B6DB-B8B2B181CDDA}" destId="{C12C415F-B819-4AFB-91FF-8ECB9E45112A}" srcOrd="1" destOrd="0" presId="urn:microsoft.com/office/officeart/2005/8/layout/hierarchy2"/>
    <dgm:cxn modelId="{2C24416D-F729-4EF7-B08E-6A7375FD4201}" type="presOf" srcId="{DA802C17-06AD-4199-9959-FD35A759D2E3}" destId="{6147F73E-9933-49E2-843B-68EB3B4CEEFA}" srcOrd="1" destOrd="0" presId="urn:microsoft.com/office/officeart/2005/8/layout/hierarchy2"/>
    <dgm:cxn modelId="{0332BD54-6AE5-4BAF-99A1-C48B14025A20}" type="presOf" srcId="{3A9DA396-3A6E-4F36-BBC1-E41E01970C94}" destId="{9219224E-4DDD-4E02-8DF1-D84CCD6384D2}" srcOrd="0" destOrd="0" presId="urn:microsoft.com/office/officeart/2005/8/layout/hierarchy2"/>
    <dgm:cxn modelId="{1B5EBB59-DF0E-4758-84DA-7E962946953C}" type="presOf" srcId="{25F330CC-8BBE-4F44-8BFF-B42F7209338A}" destId="{5C38A985-7749-4430-99B4-7A8C877B10C9}" srcOrd="0" destOrd="0" presId="urn:microsoft.com/office/officeart/2005/8/layout/hierarchy2"/>
    <dgm:cxn modelId="{2EEFD879-491E-47BB-B7F5-D2A057E90087}" srcId="{1A2DA06D-7F1B-4B62-9724-246D0B001307}" destId="{084F6574-E989-4426-899A-4DBF644C74A6}" srcOrd="0" destOrd="0" parTransId="{819B2BFE-2144-45D5-B6DB-B8B2B181CDDA}" sibTransId="{7DCA22A4-D223-4615-9110-64B96ABF596F}"/>
    <dgm:cxn modelId="{39D8E382-5F57-43D9-8248-C5589AE6D6E5}" type="presOf" srcId="{6FF06063-A72B-47AE-ACF5-03BCCDF75212}" destId="{9406D512-393B-4328-B996-05E5D58E22F7}" srcOrd="0" destOrd="0" presId="urn:microsoft.com/office/officeart/2005/8/layout/hierarchy2"/>
    <dgm:cxn modelId="{CD446192-9ACB-488D-9C91-3B41D1666F29}" type="presOf" srcId="{3173759A-A5C5-465C-A8D8-6626DD7D50C6}" destId="{D75BB30F-6887-4FF4-9660-43CBC7275CF0}" srcOrd="1" destOrd="0" presId="urn:microsoft.com/office/officeart/2005/8/layout/hierarchy2"/>
    <dgm:cxn modelId="{02DEB79E-B1D3-4A91-BC34-08173136DEA9}" type="presOf" srcId="{DF72218D-2752-43EB-8602-526DA7276728}" destId="{3814D186-05C2-42C3-8F2B-CC9836148B5F}" srcOrd="0" destOrd="0" presId="urn:microsoft.com/office/officeart/2005/8/layout/hierarchy2"/>
    <dgm:cxn modelId="{FB61E2AF-98E2-42AB-97C5-0D5CD9318649}" srcId="{3A9DA396-3A6E-4F36-BBC1-E41E01970C94}" destId="{1A2DA06D-7F1B-4B62-9724-246D0B001307}" srcOrd="0" destOrd="0" parTransId="{C406A593-6F48-4D28-ABF9-08D562716612}" sibTransId="{5CA07C04-7050-4394-BEAC-AE600ABD6D38}"/>
    <dgm:cxn modelId="{524DE3B9-F06D-466D-BAF8-F8FB85BDA1BB}" type="presOf" srcId="{1A2DA06D-7F1B-4B62-9724-246D0B001307}" destId="{9968BD21-4F9A-4E43-8D44-7AB876BD0C3E}" srcOrd="0" destOrd="0" presId="urn:microsoft.com/office/officeart/2005/8/layout/hierarchy2"/>
    <dgm:cxn modelId="{9766BABA-6B9C-4013-9011-CEC4C5463125}" type="presOf" srcId="{3E09429D-D959-4CA9-88A4-ED17E5B4AED5}" destId="{3B24BFD4-9707-42B3-B9CF-F4DE9A595E8C}" srcOrd="0" destOrd="0" presId="urn:microsoft.com/office/officeart/2005/8/layout/hierarchy2"/>
    <dgm:cxn modelId="{CC17EEBF-0D49-4300-A438-44C8BC3FC441}" type="presOf" srcId="{2240D170-C6DC-458F-AABC-F2853A72FBD5}" destId="{CE7C55BE-F63A-4615-89C7-B23CB20AD822}" srcOrd="0" destOrd="0" presId="urn:microsoft.com/office/officeart/2005/8/layout/hierarchy2"/>
    <dgm:cxn modelId="{025AAADA-1721-48F8-AA5E-CC979BBD3396}" srcId="{1A2DA06D-7F1B-4B62-9724-246D0B001307}" destId="{25F330CC-8BBE-4F44-8BFF-B42F7209338A}" srcOrd="1" destOrd="0" parTransId="{3173759A-A5C5-465C-A8D8-6626DD7D50C6}" sibTransId="{9427FD19-A5BF-4526-BBF4-8666F770E1A1}"/>
    <dgm:cxn modelId="{B74D4AE1-0968-42AE-9308-DDF4A82B5606}" type="presOf" srcId="{3173759A-A5C5-465C-A8D8-6626DD7D50C6}" destId="{3287C29F-9925-4A1D-9BC8-8AF03822C9E0}" srcOrd="0" destOrd="0" presId="urn:microsoft.com/office/officeart/2005/8/layout/hierarchy2"/>
    <dgm:cxn modelId="{CE8FC1EA-E321-4CC0-801B-E277AEAED70B}" type="presOf" srcId="{819B2BFE-2144-45D5-B6DB-B8B2B181CDDA}" destId="{1EF73134-5606-4E37-A92B-D76ECD688A7E}" srcOrd="0" destOrd="0" presId="urn:microsoft.com/office/officeart/2005/8/layout/hierarchy2"/>
    <dgm:cxn modelId="{CD2E84F2-CAF1-47C4-8B00-C7265E32BCF8}" srcId="{1A2DA06D-7F1B-4B62-9724-246D0B001307}" destId="{BB3C956C-0F2A-4F98-AF28-E5EE9F16CFD3}" srcOrd="4" destOrd="0" parTransId="{DA802C17-06AD-4199-9959-FD35A759D2E3}" sibTransId="{06833795-C9D3-440C-B50F-D13A964E6ECF}"/>
    <dgm:cxn modelId="{84CF85F4-FEF5-4C1B-BA95-E133698FA8C6}" srcId="{1A2DA06D-7F1B-4B62-9724-246D0B001307}" destId="{2240D170-C6DC-458F-AABC-F2853A72FBD5}" srcOrd="3" destOrd="0" parTransId="{DF72218D-2752-43EB-8602-526DA7276728}" sibTransId="{F0734C4E-D32B-48EC-881F-2EDA1EC3F2FA}"/>
    <dgm:cxn modelId="{6E29B7F8-9C17-4FA8-B2D4-52DDA2EF0138}" type="presOf" srcId="{084F6574-E989-4426-899A-4DBF644C74A6}" destId="{115F5A1F-59A5-4978-816D-A0D6EE76A13F}" srcOrd="0" destOrd="0" presId="urn:microsoft.com/office/officeart/2005/8/layout/hierarchy2"/>
    <dgm:cxn modelId="{3F3F1C97-6A3D-4DFF-AE08-304219802D64}" type="presParOf" srcId="{9219224E-4DDD-4E02-8DF1-D84CCD6384D2}" destId="{C6B99785-6338-4604-B54F-A27CD3BD65CD}" srcOrd="0" destOrd="0" presId="urn:microsoft.com/office/officeart/2005/8/layout/hierarchy2"/>
    <dgm:cxn modelId="{FB30AF4C-A190-495F-80BD-93751FA0C8B5}" type="presParOf" srcId="{C6B99785-6338-4604-B54F-A27CD3BD65CD}" destId="{9968BD21-4F9A-4E43-8D44-7AB876BD0C3E}" srcOrd="0" destOrd="0" presId="urn:microsoft.com/office/officeart/2005/8/layout/hierarchy2"/>
    <dgm:cxn modelId="{AF339706-C6B5-4B05-AF21-CA2F9E67F239}" type="presParOf" srcId="{C6B99785-6338-4604-B54F-A27CD3BD65CD}" destId="{7D244752-EF1F-4EC0-B891-3B4DBAA8CFE7}" srcOrd="1" destOrd="0" presId="urn:microsoft.com/office/officeart/2005/8/layout/hierarchy2"/>
    <dgm:cxn modelId="{F9F29297-0EB3-48F9-83E6-7F1E0E31262C}" type="presParOf" srcId="{7D244752-EF1F-4EC0-B891-3B4DBAA8CFE7}" destId="{1EF73134-5606-4E37-A92B-D76ECD688A7E}" srcOrd="0" destOrd="0" presId="urn:microsoft.com/office/officeart/2005/8/layout/hierarchy2"/>
    <dgm:cxn modelId="{09B70AD6-BEEE-4EA7-94ED-6E782A9269DE}" type="presParOf" srcId="{1EF73134-5606-4E37-A92B-D76ECD688A7E}" destId="{C12C415F-B819-4AFB-91FF-8ECB9E45112A}" srcOrd="0" destOrd="0" presId="urn:microsoft.com/office/officeart/2005/8/layout/hierarchy2"/>
    <dgm:cxn modelId="{2113B72F-39F0-4A26-9C66-2F1291C3F9DD}" type="presParOf" srcId="{7D244752-EF1F-4EC0-B891-3B4DBAA8CFE7}" destId="{59DF3991-68EB-479C-904C-94AC530957AE}" srcOrd="1" destOrd="0" presId="urn:microsoft.com/office/officeart/2005/8/layout/hierarchy2"/>
    <dgm:cxn modelId="{3ACC7DAD-19FA-41A0-9B16-5FD5BF2F0358}" type="presParOf" srcId="{59DF3991-68EB-479C-904C-94AC530957AE}" destId="{115F5A1F-59A5-4978-816D-A0D6EE76A13F}" srcOrd="0" destOrd="0" presId="urn:microsoft.com/office/officeart/2005/8/layout/hierarchy2"/>
    <dgm:cxn modelId="{630FF534-9675-4696-A035-CFDB0B195CC0}" type="presParOf" srcId="{59DF3991-68EB-479C-904C-94AC530957AE}" destId="{381756CD-912E-420A-9C9A-6E3398FDB9D2}" srcOrd="1" destOrd="0" presId="urn:microsoft.com/office/officeart/2005/8/layout/hierarchy2"/>
    <dgm:cxn modelId="{7AF14920-A755-45D1-949F-72C3A8C6169E}" type="presParOf" srcId="{7D244752-EF1F-4EC0-B891-3B4DBAA8CFE7}" destId="{3287C29F-9925-4A1D-9BC8-8AF03822C9E0}" srcOrd="2" destOrd="0" presId="urn:microsoft.com/office/officeart/2005/8/layout/hierarchy2"/>
    <dgm:cxn modelId="{5CE4AB07-0F5B-462B-B92A-C95F10E4ED31}" type="presParOf" srcId="{3287C29F-9925-4A1D-9BC8-8AF03822C9E0}" destId="{D75BB30F-6887-4FF4-9660-43CBC7275CF0}" srcOrd="0" destOrd="0" presId="urn:microsoft.com/office/officeart/2005/8/layout/hierarchy2"/>
    <dgm:cxn modelId="{0136E0DC-B9BD-43B1-8610-08F911C751DB}" type="presParOf" srcId="{7D244752-EF1F-4EC0-B891-3B4DBAA8CFE7}" destId="{DEF60F97-4217-447F-A6C5-8829346413DB}" srcOrd="3" destOrd="0" presId="urn:microsoft.com/office/officeart/2005/8/layout/hierarchy2"/>
    <dgm:cxn modelId="{609F25AA-F69A-4EBC-9497-ACDBBA1CE095}" type="presParOf" srcId="{DEF60F97-4217-447F-A6C5-8829346413DB}" destId="{5C38A985-7749-4430-99B4-7A8C877B10C9}" srcOrd="0" destOrd="0" presId="urn:microsoft.com/office/officeart/2005/8/layout/hierarchy2"/>
    <dgm:cxn modelId="{CE3F0043-FD8B-4612-8539-D061571BCD83}" type="presParOf" srcId="{DEF60F97-4217-447F-A6C5-8829346413DB}" destId="{E20271A4-F4D6-48E0-A16C-DF849E0E5A1E}" srcOrd="1" destOrd="0" presId="urn:microsoft.com/office/officeart/2005/8/layout/hierarchy2"/>
    <dgm:cxn modelId="{C619206B-2275-49A2-BB43-8FBCFC32AAB7}" type="presParOf" srcId="{7D244752-EF1F-4EC0-B891-3B4DBAA8CFE7}" destId="{9406D512-393B-4328-B996-05E5D58E22F7}" srcOrd="4" destOrd="0" presId="urn:microsoft.com/office/officeart/2005/8/layout/hierarchy2"/>
    <dgm:cxn modelId="{EC14D847-DC6C-41A2-B9A3-DB4E43D22D0D}" type="presParOf" srcId="{9406D512-393B-4328-B996-05E5D58E22F7}" destId="{5252EFB9-4B5B-4E9D-8D4C-0BFE68D1D660}" srcOrd="0" destOrd="0" presId="urn:microsoft.com/office/officeart/2005/8/layout/hierarchy2"/>
    <dgm:cxn modelId="{C1ABE5EA-E822-457A-A10A-D6D953B62EF5}" type="presParOf" srcId="{7D244752-EF1F-4EC0-B891-3B4DBAA8CFE7}" destId="{81BA0E04-16C3-4E0F-9B1B-BF8906BF192D}" srcOrd="5" destOrd="0" presId="urn:microsoft.com/office/officeart/2005/8/layout/hierarchy2"/>
    <dgm:cxn modelId="{80CED2FA-FA11-402B-84D7-08DF794FC632}" type="presParOf" srcId="{81BA0E04-16C3-4E0F-9B1B-BF8906BF192D}" destId="{3B24BFD4-9707-42B3-B9CF-F4DE9A595E8C}" srcOrd="0" destOrd="0" presId="urn:microsoft.com/office/officeart/2005/8/layout/hierarchy2"/>
    <dgm:cxn modelId="{85B0FEB0-D503-4900-A98A-73651B7648DD}" type="presParOf" srcId="{81BA0E04-16C3-4E0F-9B1B-BF8906BF192D}" destId="{8F08D62B-4B18-4AD8-8EB7-67F8E86810D9}" srcOrd="1" destOrd="0" presId="urn:microsoft.com/office/officeart/2005/8/layout/hierarchy2"/>
    <dgm:cxn modelId="{ED0BB548-7356-4213-8574-3AE5B37D6EF1}" type="presParOf" srcId="{7D244752-EF1F-4EC0-B891-3B4DBAA8CFE7}" destId="{3814D186-05C2-42C3-8F2B-CC9836148B5F}" srcOrd="6" destOrd="0" presId="urn:microsoft.com/office/officeart/2005/8/layout/hierarchy2"/>
    <dgm:cxn modelId="{86F44925-7923-4E22-956C-B17DFA58AC3B}" type="presParOf" srcId="{3814D186-05C2-42C3-8F2B-CC9836148B5F}" destId="{7B984EAD-7305-4608-A853-0665D5551D0A}" srcOrd="0" destOrd="0" presId="urn:microsoft.com/office/officeart/2005/8/layout/hierarchy2"/>
    <dgm:cxn modelId="{A9D1F49C-C100-4AA6-A1F2-6F6B85D7ADFC}" type="presParOf" srcId="{7D244752-EF1F-4EC0-B891-3B4DBAA8CFE7}" destId="{ED784654-E09D-4392-B35F-0EF8CF72BC32}" srcOrd="7" destOrd="0" presId="urn:microsoft.com/office/officeart/2005/8/layout/hierarchy2"/>
    <dgm:cxn modelId="{432E9CB9-5A7B-4FF4-B75B-FF8884021F80}" type="presParOf" srcId="{ED784654-E09D-4392-B35F-0EF8CF72BC32}" destId="{CE7C55BE-F63A-4615-89C7-B23CB20AD822}" srcOrd="0" destOrd="0" presId="urn:microsoft.com/office/officeart/2005/8/layout/hierarchy2"/>
    <dgm:cxn modelId="{F60B1D13-3F05-4117-A251-0FABB0D4FF0E}" type="presParOf" srcId="{ED784654-E09D-4392-B35F-0EF8CF72BC32}" destId="{C8C6E2BC-F84A-47F5-8B5B-A7CD8EE2CF64}" srcOrd="1" destOrd="0" presId="urn:microsoft.com/office/officeart/2005/8/layout/hierarchy2"/>
    <dgm:cxn modelId="{13DC20AC-631D-41A2-A486-36FEBD36577D}" type="presParOf" srcId="{7D244752-EF1F-4EC0-B891-3B4DBAA8CFE7}" destId="{8522A36F-3B8E-4A35-9ED2-F3AE154A6FF2}" srcOrd="8" destOrd="0" presId="urn:microsoft.com/office/officeart/2005/8/layout/hierarchy2"/>
    <dgm:cxn modelId="{3FB712DA-B9A9-4C55-97DD-8A2017750DBF}" type="presParOf" srcId="{8522A36F-3B8E-4A35-9ED2-F3AE154A6FF2}" destId="{6147F73E-9933-49E2-843B-68EB3B4CEEFA}" srcOrd="0" destOrd="0" presId="urn:microsoft.com/office/officeart/2005/8/layout/hierarchy2"/>
    <dgm:cxn modelId="{3720D0F1-8933-47AF-B993-AB913C7FECC3}" type="presParOf" srcId="{7D244752-EF1F-4EC0-B891-3B4DBAA8CFE7}" destId="{72BDF13F-F2E7-4373-A62D-2D8CBDA74382}" srcOrd="9" destOrd="0" presId="urn:microsoft.com/office/officeart/2005/8/layout/hierarchy2"/>
    <dgm:cxn modelId="{8C6EACE5-28A4-4629-91E7-84814A546E9D}" type="presParOf" srcId="{72BDF13F-F2E7-4373-A62D-2D8CBDA74382}" destId="{604F0B74-F71D-40E7-AD48-8DD3A3494105}" srcOrd="0" destOrd="0" presId="urn:microsoft.com/office/officeart/2005/8/layout/hierarchy2"/>
    <dgm:cxn modelId="{12D412BF-0201-4D07-A8ED-16704D8FE9ED}" type="presParOf" srcId="{72BDF13F-F2E7-4373-A62D-2D8CBDA74382}" destId="{C5EE3063-42AF-486A-97C8-4DF3570317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571282-7808-473C-8C36-A7B509D8DB87}" type="doc">
      <dgm:prSet loTypeId="urn:microsoft.com/office/officeart/2005/8/layout/vList6" loCatId="process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el-GR"/>
        </a:p>
      </dgm:t>
    </dgm:pt>
    <dgm:pt modelId="{D74F66DC-813E-40F1-812C-C7A2D146DB4F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Σύμβαση μίσθωσης έργου:</a:t>
          </a:r>
          <a:r>
            <a:rPr lang="el-GR" sz="16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61-00-2: Αμοιβές Τρίτων με Σύμβαση Έργου και </a:t>
          </a:r>
          <a:r>
            <a:rPr lang="el-G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Τ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ιμολόγιο </a:t>
          </a:r>
          <a:r>
            <a:rPr lang="el-G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Π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αροχής </a:t>
          </a:r>
          <a:r>
            <a:rPr lang="el-G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Υ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πηρεσιών</a:t>
          </a:r>
        </a:p>
      </dgm:t>
    </dgm:pt>
    <dgm:pt modelId="{DED0187B-8A1D-4193-A999-10564DF56345}" type="parTrans" cxnId="{B5E96F0F-230F-4CAB-8A97-EF993BC068F0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419BE58-F20B-4D4B-BE13-A6C5D549B3D5}" type="sibTrans" cxnId="{B5E96F0F-230F-4CAB-8A97-EF993BC068F0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316A210-679B-41FD-8760-CEC609D1D7C7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tx2"/>
              </a:solidFill>
              <a:effectLst/>
              <a:latin typeface="+mn-lt"/>
            </a:rPr>
            <a:t>Έναρξη</a:t>
          </a:r>
        </a:p>
      </dgm:t>
    </dgm:pt>
    <dgm:pt modelId="{047DA53B-AB17-495B-ABE3-E91C863E620D}" type="parTrans" cxnId="{0B79A6B6-0FF2-4A7D-B1D3-CED2C5D4C43E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58A657E-6A27-466C-8C75-5FE2E5A19B8E}" type="sibTrans" cxnId="{0B79A6B6-0FF2-4A7D-B1D3-CED2C5D4C43E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9593118-4B99-43F6-BA09-5E4F348805E4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tx2"/>
              </a:solidFill>
              <a:effectLst/>
              <a:latin typeface="+mn-lt"/>
            </a:rPr>
            <a:t>Δυνατότητα υπαγωγής στο ΕΦΚΑ</a:t>
          </a:r>
        </a:p>
      </dgm:t>
    </dgm:pt>
    <dgm:pt modelId="{27DCBD98-8052-448F-87AC-72E9C6FAA652}" type="parTrans" cxnId="{C3A77F42-870C-4B1B-9964-2F090521211C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A1B68AC-785D-4CF0-9B2B-BA30B8A1C420}" type="sibTrans" cxnId="{C3A77F42-870C-4B1B-9964-2F090521211C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2183D8-AABA-44F5-9688-8E36FDA52AD0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Σύμβαση μίσθωσης έργου: 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61-01: Αμοιβές Τρίτων με Σύμβαση Έργου και </a:t>
          </a:r>
          <a:r>
            <a:rPr lang="el-G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Τ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ιμολόγιο </a:t>
          </a:r>
          <a:r>
            <a:rPr lang="el-G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Λ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ήψης </a:t>
          </a:r>
          <a:r>
            <a:rPr lang="el-G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Υ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πηρεσιών</a:t>
          </a:r>
        </a:p>
      </dgm:t>
    </dgm:pt>
    <dgm:pt modelId="{16DE0251-5E17-43CE-A80A-411FE393A651}" type="parTrans" cxnId="{3079C3FA-E3C4-4F02-BAE2-728535D18531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3704A99-5181-4D77-A910-D859D1FA8AF8}" type="sibTrans" cxnId="{3079C3FA-E3C4-4F02-BAE2-728535D18531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C3BC5A9-D5BC-4FC6-9008-0F8B0178DBFB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tx2"/>
              </a:solidFill>
              <a:effectLst/>
              <a:latin typeface="+mn-lt"/>
            </a:rPr>
            <a:t>ΥΔ</a:t>
          </a:r>
        </a:p>
      </dgm:t>
    </dgm:pt>
    <dgm:pt modelId="{21DE005F-7C85-4315-B9A6-9CC729D97EAF}" type="parTrans" cxnId="{4CA35988-467C-478B-B859-A7A40C442AE2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974FB50-D1A8-42C3-B7F4-3A82866C23F5}" type="sibTrans" cxnId="{4CA35988-467C-478B-B859-A7A40C442AE2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F74A4FD-E6F2-4BF8-859D-D315DE3C8801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tx2"/>
              </a:solidFill>
              <a:effectLst/>
              <a:latin typeface="+mn-lt"/>
            </a:rPr>
            <a:t>Περιστασιακή απασχόληση</a:t>
          </a:r>
        </a:p>
      </dgm:t>
    </dgm:pt>
    <dgm:pt modelId="{8419D432-34D7-470C-A31D-C529D8991C10}" type="parTrans" cxnId="{39DA11E5-4F86-4A48-8DFF-97762E639F4D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18558DB-2D8C-4E23-822F-8DAD9986B3F1}" type="sibTrans" cxnId="{39DA11E5-4F86-4A48-8DFF-97762E639F4D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2626223-84C3-486B-B215-5D5D91964EF7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tx2"/>
              </a:solidFill>
              <a:effectLst/>
              <a:latin typeface="+mn-lt"/>
            </a:rPr>
            <a:t>Έως 10.000 ετησίως</a:t>
          </a:r>
        </a:p>
      </dgm:t>
    </dgm:pt>
    <dgm:pt modelId="{90DC4C64-BDCD-46EC-AFE4-46C70511925C}" type="parTrans" cxnId="{C90F3231-817D-452E-BD7B-825C42F7ABE6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4798C12-BC97-4F89-A3BF-114B84B7BAE4}" type="sibTrans" cxnId="{C90F3231-817D-452E-BD7B-825C42F7ABE6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2385BF1-934A-4D1A-A9E9-AC8A6F59F3E5}">
      <dgm:prSet phldrT="[Κείμενο]" custT="1"/>
      <dgm:spPr/>
      <dgm:t>
        <a:bodyPr/>
        <a:lstStyle/>
        <a:p>
          <a:pPr rtl="0"/>
          <a:r>
            <a:rPr lang="el-G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Σύμβαση Χορήγηση υποτροφίας</a:t>
          </a:r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:</a:t>
          </a:r>
          <a:r>
            <a:rPr lang="el-G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l-GR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61-90-3: Αμοιβές Τρίτων Πρακτικά Ασκούμενων και </a:t>
          </a:r>
          <a:r>
            <a:rPr lang="el-GR" sz="1300" b="1" dirty="0">
              <a:solidFill>
                <a:schemeClr val="tx1"/>
              </a:solidFill>
              <a:effectLst/>
              <a:latin typeface="+mn-lt"/>
            </a:rPr>
            <a:t>Υποτρόφων</a:t>
          </a:r>
        </a:p>
      </dgm:t>
    </dgm:pt>
    <dgm:pt modelId="{CCDAE8A0-A59F-47A0-A755-A1DBE2D2D320}" type="parTrans" cxnId="{8C1281C0-B5D5-4243-826B-84576967B812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06FCA7-67F1-4FCD-B224-2D998561F433}" type="sibTrans" cxnId="{8C1281C0-B5D5-4243-826B-84576967B812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D6D6D21-93F1-4CD4-B1DE-2E0258D1C0F6}">
      <dgm:prSet custT="1"/>
      <dgm:spPr/>
      <dgm:t>
        <a:bodyPr/>
        <a:lstStyle/>
        <a:p>
          <a:r>
            <a:rPr lang="el-GR" sz="1400" b="1" dirty="0">
              <a:solidFill>
                <a:schemeClr val="tx2"/>
              </a:solidFill>
              <a:effectLst/>
              <a:latin typeface="+mn-lt"/>
            </a:rPr>
            <a:t>Βεβαίωση ιδιότητας </a:t>
          </a:r>
        </a:p>
      </dgm:t>
    </dgm:pt>
    <dgm:pt modelId="{23A87B50-5C49-43B7-9FA0-8F43601BA28E}" type="parTrans" cxnId="{3D59C389-E4E7-42F4-B2EF-CC050F9D6D04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6EE200-2664-44AC-9BED-51CADAE8CAF4}" type="sibTrans" cxnId="{3D59C389-E4E7-42F4-B2EF-CC050F9D6D04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56D24F4-57F2-402F-B1B0-95960D9AD29E}" type="pres">
      <dgm:prSet presAssocID="{DC571282-7808-473C-8C36-A7B509D8DB87}" presName="Name0" presStyleCnt="0">
        <dgm:presLayoutVars>
          <dgm:dir/>
          <dgm:animLvl val="lvl"/>
          <dgm:resizeHandles/>
        </dgm:presLayoutVars>
      </dgm:prSet>
      <dgm:spPr/>
    </dgm:pt>
    <dgm:pt modelId="{7EA07B93-9D76-4967-BD7C-C4E4F56474CF}" type="pres">
      <dgm:prSet presAssocID="{D74F66DC-813E-40F1-812C-C7A2D146DB4F}" presName="linNode" presStyleCnt="0"/>
      <dgm:spPr/>
    </dgm:pt>
    <dgm:pt modelId="{838396FC-E6CB-45D2-9F1A-87218B3F8825}" type="pres">
      <dgm:prSet presAssocID="{D74F66DC-813E-40F1-812C-C7A2D146DB4F}" presName="parentShp" presStyleLbl="node1" presStyleIdx="0" presStyleCnt="3" custScaleX="196176">
        <dgm:presLayoutVars>
          <dgm:bulletEnabled val="1"/>
        </dgm:presLayoutVars>
      </dgm:prSet>
      <dgm:spPr/>
    </dgm:pt>
    <dgm:pt modelId="{009842CE-7F0E-4E1F-84C9-1FD78D80A07E}" type="pres">
      <dgm:prSet presAssocID="{D74F66DC-813E-40F1-812C-C7A2D146DB4F}" presName="childShp" presStyleLbl="bgAccFollowNode1" presStyleIdx="0" presStyleCnt="3">
        <dgm:presLayoutVars>
          <dgm:bulletEnabled val="1"/>
        </dgm:presLayoutVars>
      </dgm:prSet>
      <dgm:spPr/>
    </dgm:pt>
    <dgm:pt modelId="{27E3C17E-6BD8-4A56-8AF6-44A6ED256B5F}" type="pres">
      <dgm:prSet presAssocID="{D419BE58-F20B-4D4B-BE13-A6C5D549B3D5}" presName="spacing" presStyleCnt="0"/>
      <dgm:spPr/>
    </dgm:pt>
    <dgm:pt modelId="{E73430DD-8B7D-4007-AFFC-1C5CD80D77F1}" type="pres">
      <dgm:prSet presAssocID="{982183D8-AABA-44F5-9688-8E36FDA52AD0}" presName="linNode" presStyleCnt="0"/>
      <dgm:spPr/>
    </dgm:pt>
    <dgm:pt modelId="{816A089C-AC8D-4AB6-A0EA-1906B0F07623}" type="pres">
      <dgm:prSet presAssocID="{982183D8-AABA-44F5-9688-8E36FDA52AD0}" presName="parentShp" presStyleLbl="node1" presStyleIdx="1" presStyleCnt="3" custScaleX="196812">
        <dgm:presLayoutVars>
          <dgm:bulletEnabled val="1"/>
        </dgm:presLayoutVars>
      </dgm:prSet>
      <dgm:spPr/>
    </dgm:pt>
    <dgm:pt modelId="{76A22664-547F-45A8-8336-7ABCE7F595F9}" type="pres">
      <dgm:prSet presAssocID="{982183D8-AABA-44F5-9688-8E36FDA52AD0}" presName="childShp" presStyleLbl="bgAccFollowNode1" presStyleIdx="1" presStyleCnt="3" custScaleY="125628">
        <dgm:presLayoutVars>
          <dgm:bulletEnabled val="1"/>
        </dgm:presLayoutVars>
      </dgm:prSet>
      <dgm:spPr/>
    </dgm:pt>
    <dgm:pt modelId="{BD40339E-7560-45B9-A122-07F3D658EEC4}" type="pres">
      <dgm:prSet presAssocID="{13704A99-5181-4D77-A910-D859D1FA8AF8}" presName="spacing" presStyleCnt="0"/>
      <dgm:spPr/>
    </dgm:pt>
    <dgm:pt modelId="{EE51DB53-304C-4F17-8D38-F9B66F11B3F8}" type="pres">
      <dgm:prSet presAssocID="{F2385BF1-934A-4D1A-A9E9-AC8A6F59F3E5}" presName="linNode" presStyleCnt="0"/>
      <dgm:spPr/>
    </dgm:pt>
    <dgm:pt modelId="{0492D3D7-05E2-43C4-9939-1A5EEFDA57A8}" type="pres">
      <dgm:prSet presAssocID="{F2385BF1-934A-4D1A-A9E9-AC8A6F59F3E5}" presName="parentShp" presStyleLbl="node1" presStyleIdx="2" presStyleCnt="3" custScaleX="197395">
        <dgm:presLayoutVars>
          <dgm:bulletEnabled val="1"/>
        </dgm:presLayoutVars>
      </dgm:prSet>
      <dgm:spPr/>
    </dgm:pt>
    <dgm:pt modelId="{CAE0C5B0-79EA-44DA-A370-96DAD0583794}" type="pres">
      <dgm:prSet presAssocID="{F2385BF1-934A-4D1A-A9E9-AC8A6F59F3E5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6AEBB701-77C3-4945-A263-B713C7BA90BA}" type="presOf" srcId="{89593118-4B99-43F6-BA09-5E4F348805E4}" destId="{009842CE-7F0E-4E1F-84C9-1FD78D80A07E}" srcOrd="0" destOrd="1" presId="urn:microsoft.com/office/officeart/2005/8/layout/vList6"/>
    <dgm:cxn modelId="{333E130C-FD52-4E24-BCA8-BEF7CDB67E97}" type="presOf" srcId="{4316A210-679B-41FD-8760-CEC609D1D7C7}" destId="{009842CE-7F0E-4E1F-84C9-1FD78D80A07E}" srcOrd="0" destOrd="0" presId="urn:microsoft.com/office/officeart/2005/8/layout/vList6"/>
    <dgm:cxn modelId="{B5E96F0F-230F-4CAB-8A97-EF993BC068F0}" srcId="{DC571282-7808-473C-8C36-A7B509D8DB87}" destId="{D74F66DC-813E-40F1-812C-C7A2D146DB4F}" srcOrd="0" destOrd="0" parTransId="{DED0187B-8A1D-4193-A999-10564DF56345}" sibTransId="{D419BE58-F20B-4D4B-BE13-A6C5D549B3D5}"/>
    <dgm:cxn modelId="{C90F3231-817D-452E-BD7B-825C42F7ABE6}" srcId="{982183D8-AABA-44F5-9688-8E36FDA52AD0}" destId="{62626223-84C3-486B-B215-5D5D91964EF7}" srcOrd="2" destOrd="0" parTransId="{90DC4C64-BDCD-46EC-AFE4-46C70511925C}" sibTransId="{F4798C12-BC97-4F89-A3BF-114B84B7BAE4}"/>
    <dgm:cxn modelId="{8695553A-4235-4F5A-B9F0-AC96102003E7}" type="presOf" srcId="{7D6D6D21-93F1-4CD4-B1DE-2E0258D1C0F6}" destId="{CAE0C5B0-79EA-44DA-A370-96DAD0583794}" srcOrd="0" destOrd="0" presId="urn:microsoft.com/office/officeart/2005/8/layout/vList6"/>
    <dgm:cxn modelId="{90BA8361-9693-46E8-8782-6E678CBAB0F9}" type="presOf" srcId="{DC571282-7808-473C-8C36-A7B509D8DB87}" destId="{456D24F4-57F2-402F-B1B0-95960D9AD29E}" srcOrd="0" destOrd="0" presId="urn:microsoft.com/office/officeart/2005/8/layout/vList6"/>
    <dgm:cxn modelId="{FC013042-78C5-4753-B1DC-15A026395C8B}" type="presOf" srcId="{F2385BF1-934A-4D1A-A9E9-AC8A6F59F3E5}" destId="{0492D3D7-05E2-43C4-9939-1A5EEFDA57A8}" srcOrd="0" destOrd="0" presId="urn:microsoft.com/office/officeart/2005/8/layout/vList6"/>
    <dgm:cxn modelId="{C3A77F42-870C-4B1B-9964-2F090521211C}" srcId="{D74F66DC-813E-40F1-812C-C7A2D146DB4F}" destId="{89593118-4B99-43F6-BA09-5E4F348805E4}" srcOrd="1" destOrd="0" parTransId="{27DCBD98-8052-448F-87AC-72E9C6FAA652}" sibTransId="{4A1B68AC-785D-4CF0-9B2B-BA30B8A1C420}"/>
    <dgm:cxn modelId="{8DA6667B-A5DC-46E1-B6CB-66E74E378341}" type="presOf" srcId="{1C3BC5A9-D5BC-4FC6-9008-0F8B0178DBFB}" destId="{76A22664-547F-45A8-8336-7ABCE7F595F9}" srcOrd="0" destOrd="0" presId="urn:microsoft.com/office/officeart/2005/8/layout/vList6"/>
    <dgm:cxn modelId="{4CA35988-467C-478B-B859-A7A40C442AE2}" srcId="{982183D8-AABA-44F5-9688-8E36FDA52AD0}" destId="{1C3BC5A9-D5BC-4FC6-9008-0F8B0178DBFB}" srcOrd="0" destOrd="0" parTransId="{21DE005F-7C85-4315-B9A6-9CC729D97EAF}" sibTransId="{A974FB50-D1A8-42C3-B7F4-3A82866C23F5}"/>
    <dgm:cxn modelId="{3D59C389-E4E7-42F4-B2EF-CC050F9D6D04}" srcId="{F2385BF1-934A-4D1A-A9E9-AC8A6F59F3E5}" destId="{7D6D6D21-93F1-4CD4-B1DE-2E0258D1C0F6}" srcOrd="0" destOrd="0" parTransId="{23A87B50-5C49-43B7-9FA0-8F43601BA28E}" sibTransId="{076EE200-2664-44AC-9BED-51CADAE8CAF4}"/>
    <dgm:cxn modelId="{CA6737A8-702B-4081-A7AF-B99274C44BCA}" type="presOf" srcId="{982183D8-AABA-44F5-9688-8E36FDA52AD0}" destId="{816A089C-AC8D-4AB6-A0EA-1906B0F07623}" srcOrd="0" destOrd="0" presId="urn:microsoft.com/office/officeart/2005/8/layout/vList6"/>
    <dgm:cxn modelId="{0B79A6B6-0FF2-4A7D-B1D3-CED2C5D4C43E}" srcId="{D74F66DC-813E-40F1-812C-C7A2D146DB4F}" destId="{4316A210-679B-41FD-8760-CEC609D1D7C7}" srcOrd="0" destOrd="0" parTransId="{047DA53B-AB17-495B-ABE3-E91C863E620D}" sibTransId="{758A657E-6A27-466C-8C75-5FE2E5A19B8E}"/>
    <dgm:cxn modelId="{8C1281C0-B5D5-4243-826B-84576967B812}" srcId="{DC571282-7808-473C-8C36-A7B509D8DB87}" destId="{F2385BF1-934A-4D1A-A9E9-AC8A6F59F3E5}" srcOrd="2" destOrd="0" parTransId="{CCDAE8A0-A59F-47A0-A755-A1DBE2D2D320}" sibTransId="{D006FCA7-67F1-4FCD-B224-2D998561F433}"/>
    <dgm:cxn modelId="{FAE93CC4-F9B1-411A-9119-0EFA652568BB}" type="presOf" srcId="{D74F66DC-813E-40F1-812C-C7A2D146DB4F}" destId="{838396FC-E6CB-45D2-9F1A-87218B3F8825}" srcOrd="0" destOrd="0" presId="urn:microsoft.com/office/officeart/2005/8/layout/vList6"/>
    <dgm:cxn modelId="{F9B998C8-1A07-419F-BA9B-D2E9B3392819}" type="presOf" srcId="{62626223-84C3-486B-B215-5D5D91964EF7}" destId="{76A22664-547F-45A8-8336-7ABCE7F595F9}" srcOrd="0" destOrd="2" presId="urn:microsoft.com/office/officeart/2005/8/layout/vList6"/>
    <dgm:cxn modelId="{39DA11E5-4F86-4A48-8DFF-97762E639F4D}" srcId="{982183D8-AABA-44F5-9688-8E36FDA52AD0}" destId="{0F74A4FD-E6F2-4BF8-859D-D315DE3C8801}" srcOrd="1" destOrd="0" parTransId="{8419D432-34D7-470C-A31D-C529D8991C10}" sibTransId="{F18558DB-2D8C-4E23-822F-8DAD9986B3F1}"/>
    <dgm:cxn modelId="{25DFDAF1-8585-4A8C-AA0D-1EFC4057584C}" type="presOf" srcId="{0F74A4FD-E6F2-4BF8-859D-D315DE3C8801}" destId="{76A22664-547F-45A8-8336-7ABCE7F595F9}" srcOrd="0" destOrd="1" presId="urn:microsoft.com/office/officeart/2005/8/layout/vList6"/>
    <dgm:cxn modelId="{3079C3FA-E3C4-4F02-BAE2-728535D18531}" srcId="{DC571282-7808-473C-8C36-A7B509D8DB87}" destId="{982183D8-AABA-44F5-9688-8E36FDA52AD0}" srcOrd="1" destOrd="0" parTransId="{16DE0251-5E17-43CE-A80A-411FE393A651}" sibTransId="{13704A99-5181-4D77-A910-D859D1FA8AF8}"/>
    <dgm:cxn modelId="{470EACBB-843A-402F-BEC7-2A291A4DC0F4}" type="presParOf" srcId="{456D24F4-57F2-402F-B1B0-95960D9AD29E}" destId="{7EA07B93-9D76-4967-BD7C-C4E4F56474CF}" srcOrd="0" destOrd="0" presId="urn:microsoft.com/office/officeart/2005/8/layout/vList6"/>
    <dgm:cxn modelId="{92E5214F-0EA0-4019-B855-74E760C2DEFE}" type="presParOf" srcId="{7EA07B93-9D76-4967-BD7C-C4E4F56474CF}" destId="{838396FC-E6CB-45D2-9F1A-87218B3F8825}" srcOrd="0" destOrd="0" presId="urn:microsoft.com/office/officeart/2005/8/layout/vList6"/>
    <dgm:cxn modelId="{5199FCEC-BD90-47C3-BE08-E48D7B5D59A2}" type="presParOf" srcId="{7EA07B93-9D76-4967-BD7C-C4E4F56474CF}" destId="{009842CE-7F0E-4E1F-84C9-1FD78D80A07E}" srcOrd="1" destOrd="0" presId="urn:microsoft.com/office/officeart/2005/8/layout/vList6"/>
    <dgm:cxn modelId="{4D53AB60-4257-4948-A2FA-14C4A164C4B3}" type="presParOf" srcId="{456D24F4-57F2-402F-B1B0-95960D9AD29E}" destId="{27E3C17E-6BD8-4A56-8AF6-44A6ED256B5F}" srcOrd="1" destOrd="0" presId="urn:microsoft.com/office/officeart/2005/8/layout/vList6"/>
    <dgm:cxn modelId="{823BCD1D-1916-4E8F-AC2D-59F7F9DE6A8F}" type="presParOf" srcId="{456D24F4-57F2-402F-B1B0-95960D9AD29E}" destId="{E73430DD-8B7D-4007-AFFC-1C5CD80D77F1}" srcOrd="2" destOrd="0" presId="urn:microsoft.com/office/officeart/2005/8/layout/vList6"/>
    <dgm:cxn modelId="{3B399C9F-0E08-44AB-AE40-543420063644}" type="presParOf" srcId="{E73430DD-8B7D-4007-AFFC-1C5CD80D77F1}" destId="{816A089C-AC8D-4AB6-A0EA-1906B0F07623}" srcOrd="0" destOrd="0" presId="urn:microsoft.com/office/officeart/2005/8/layout/vList6"/>
    <dgm:cxn modelId="{72036EF6-B6B3-4E4B-BBDA-0670E2529C9E}" type="presParOf" srcId="{E73430DD-8B7D-4007-AFFC-1C5CD80D77F1}" destId="{76A22664-547F-45A8-8336-7ABCE7F595F9}" srcOrd="1" destOrd="0" presId="urn:microsoft.com/office/officeart/2005/8/layout/vList6"/>
    <dgm:cxn modelId="{CACDDA38-ADC5-42CD-BAFD-C804094305FE}" type="presParOf" srcId="{456D24F4-57F2-402F-B1B0-95960D9AD29E}" destId="{BD40339E-7560-45B9-A122-07F3D658EEC4}" srcOrd="3" destOrd="0" presId="urn:microsoft.com/office/officeart/2005/8/layout/vList6"/>
    <dgm:cxn modelId="{6E5781A2-6D0E-43EA-A337-40BB9F36F985}" type="presParOf" srcId="{456D24F4-57F2-402F-B1B0-95960D9AD29E}" destId="{EE51DB53-304C-4F17-8D38-F9B66F11B3F8}" srcOrd="4" destOrd="0" presId="urn:microsoft.com/office/officeart/2005/8/layout/vList6"/>
    <dgm:cxn modelId="{DC588B52-4552-4769-AA63-FDE1925F1762}" type="presParOf" srcId="{EE51DB53-304C-4F17-8D38-F9B66F11B3F8}" destId="{0492D3D7-05E2-43C4-9939-1A5EEFDA57A8}" srcOrd="0" destOrd="0" presId="urn:microsoft.com/office/officeart/2005/8/layout/vList6"/>
    <dgm:cxn modelId="{06F6CB8F-4565-4CB3-9E93-10EFAE0AF3D6}" type="presParOf" srcId="{EE51DB53-304C-4F17-8D38-F9B66F11B3F8}" destId="{CAE0C5B0-79EA-44DA-A370-96DAD05837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AB055-2EC7-48D5-A7C2-3B8323F36B04}" type="doc">
      <dgm:prSet loTypeId="urn:microsoft.com/office/officeart/2008/layout/Vertical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FB29C24B-E871-4EF5-AAB6-17F06DC6F76C}">
      <dgm:prSet phldrT="[Κείμενο]" custT="1"/>
      <dgm:spPr/>
      <dgm:t>
        <a:bodyPr/>
        <a:lstStyle/>
        <a:p>
          <a:r>
            <a:rPr lang="el-GR" sz="2800" b="1" dirty="0"/>
            <a:t>Αρχική Ερευνητική Ομάδα</a:t>
          </a:r>
          <a:endParaRPr lang="el-GR" sz="2800" dirty="0"/>
        </a:p>
      </dgm:t>
    </dgm:pt>
    <dgm:pt modelId="{BC23F680-3290-4274-804E-C523067705C1}" type="parTrans" cxnId="{C83FA1BA-3054-4D39-B2FB-36ACAC3F11E9}">
      <dgm:prSet/>
      <dgm:spPr/>
      <dgm:t>
        <a:bodyPr/>
        <a:lstStyle/>
        <a:p>
          <a:endParaRPr lang="el-GR"/>
        </a:p>
      </dgm:t>
    </dgm:pt>
    <dgm:pt modelId="{744A50DA-758C-4F17-A059-979D281AF101}" type="sibTrans" cxnId="{C83FA1BA-3054-4D39-B2FB-36ACAC3F11E9}">
      <dgm:prSet/>
      <dgm:spPr/>
      <dgm:t>
        <a:bodyPr/>
        <a:lstStyle/>
        <a:p>
          <a:endParaRPr lang="el-GR"/>
        </a:p>
      </dgm:t>
    </dgm:pt>
    <dgm:pt modelId="{C5DB54C4-2369-41CA-804A-82B8DF41D2C3}">
      <dgm:prSet phldrT="[Κείμενο]" custT="1"/>
      <dgm:spPr/>
      <dgm:t>
        <a:bodyPr/>
        <a:lstStyle/>
        <a:p>
          <a:r>
            <a:rPr lang="el-GR" sz="1800" baseline="0" dirty="0">
              <a:solidFill>
                <a:srgbClr val="FF0000"/>
              </a:solidFill>
            </a:rPr>
            <a:t>Μόνο αμειβόμενα μέλη</a:t>
          </a:r>
        </a:p>
      </dgm:t>
    </dgm:pt>
    <dgm:pt modelId="{8DF796E9-394F-4DE5-B289-4C34716E3098}" type="parTrans" cxnId="{D7EFB293-FF20-48D8-BD7E-4693F88EF5CD}">
      <dgm:prSet/>
      <dgm:spPr/>
      <dgm:t>
        <a:bodyPr/>
        <a:lstStyle/>
        <a:p>
          <a:endParaRPr lang="el-GR"/>
        </a:p>
      </dgm:t>
    </dgm:pt>
    <dgm:pt modelId="{E154B499-0FB3-4255-9928-09F287DC24A3}" type="sibTrans" cxnId="{D7EFB293-FF20-48D8-BD7E-4693F88EF5CD}">
      <dgm:prSet/>
      <dgm:spPr/>
      <dgm:t>
        <a:bodyPr/>
        <a:lstStyle/>
        <a:p>
          <a:endParaRPr lang="el-GR"/>
        </a:p>
      </dgm:t>
    </dgm:pt>
    <dgm:pt modelId="{AA8B7BE4-FF32-42D2-80A1-6ECCC80A5DB6}">
      <dgm:prSet phldrT="[Κείμενο]" custT="1"/>
      <dgm:spPr/>
      <dgm:t>
        <a:bodyPr/>
        <a:lstStyle/>
        <a:p>
          <a:r>
            <a:rPr lang="el-GR" sz="2800" b="1" dirty="0"/>
            <a:t>Τροποποίηση Ερευνητικής Ομάδας</a:t>
          </a:r>
          <a:endParaRPr lang="el-GR" sz="2800" dirty="0"/>
        </a:p>
      </dgm:t>
    </dgm:pt>
    <dgm:pt modelId="{6EEA2CF2-A495-4E9B-952F-34374DEA9311}" type="parTrans" cxnId="{6F9D0621-7725-4473-B0AE-F9A1248E370C}">
      <dgm:prSet/>
      <dgm:spPr/>
      <dgm:t>
        <a:bodyPr/>
        <a:lstStyle/>
        <a:p>
          <a:endParaRPr lang="el-GR"/>
        </a:p>
      </dgm:t>
    </dgm:pt>
    <dgm:pt modelId="{7380FB18-2BAC-4639-A974-AD9E30D18B21}" type="sibTrans" cxnId="{6F9D0621-7725-4473-B0AE-F9A1248E370C}">
      <dgm:prSet/>
      <dgm:spPr/>
      <dgm:t>
        <a:bodyPr/>
        <a:lstStyle/>
        <a:p>
          <a:endParaRPr lang="el-GR"/>
        </a:p>
      </dgm:t>
    </dgm:pt>
    <dgm:pt modelId="{C7863CEE-18A7-45C9-96AA-A75FA7159C7F}">
      <dgm:prSet phldrT="[Κείμενο]" custT="1"/>
      <dgm:spPr/>
      <dgm:t>
        <a:bodyPr/>
        <a:lstStyle/>
        <a:p>
          <a:r>
            <a:rPr lang="el-GR" sz="2000" b="1" i="1" dirty="0"/>
            <a:t>Τροποποιήσεις ήσσονος σημασίας</a:t>
          </a:r>
          <a:endParaRPr lang="el-GR" sz="2000" dirty="0"/>
        </a:p>
      </dgm:t>
    </dgm:pt>
    <dgm:pt modelId="{8D6BB056-D72D-4243-BF1C-5F3AFFE36C98}" type="parTrans" cxnId="{4E8000E0-E89D-429E-AE97-17373BE77E70}">
      <dgm:prSet/>
      <dgm:spPr/>
      <dgm:t>
        <a:bodyPr/>
        <a:lstStyle/>
        <a:p>
          <a:endParaRPr lang="el-GR"/>
        </a:p>
      </dgm:t>
    </dgm:pt>
    <dgm:pt modelId="{71A29930-31A7-4D6B-9A00-082103371012}" type="sibTrans" cxnId="{4E8000E0-E89D-429E-AE97-17373BE77E70}">
      <dgm:prSet/>
      <dgm:spPr/>
      <dgm:t>
        <a:bodyPr/>
        <a:lstStyle/>
        <a:p>
          <a:endParaRPr lang="el-GR"/>
        </a:p>
      </dgm:t>
    </dgm:pt>
    <dgm:pt modelId="{D61E03B6-E590-4E8C-B2F5-20A23792BB25}">
      <dgm:prSet phldrT="[Κείμενο]" custT="1"/>
      <dgm:spPr/>
      <dgm:t>
        <a:bodyPr/>
        <a:lstStyle/>
        <a:p>
          <a:r>
            <a:rPr lang="el-GR" sz="1800" i="1" u="sng" dirty="0"/>
            <a:t>Αντικατάσταση</a:t>
          </a:r>
          <a:r>
            <a:rPr lang="el-GR" sz="1800" i="1" dirty="0"/>
            <a:t> μέλους</a:t>
          </a:r>
          <a:r>
            <a:rPr lang="en-US" sz="1800" i="1" dirty="0"/>
            <a:t> της ομάδας έργου από ένα ή περισσότερα μέλη με τουλάχιστον ισότιμα προσόντα και ίδια ή συναφή ειδικότητα</a:t>
          </a:r>
          <a:endParaRPr lang="el-GR" sz="1800" dirty="0"/>
        </a:p>
      </dgm:t>
    </dgm:pt>
    <dgm:pt modelId="{27E68947-9745-487F-8CEF-A44A05E770D7}" type="parTrans" cxnId="{0803F70E-0E1E-4C00-ACB0-2A7150144D6D}">
      <dgm:prSet/>
      <dgm:spPr/>
      <dgm:t>
        <a:bodyPr/>
        <a:lstStyle/>
        <a:p>
          <a:endParaRPr lang="el-GR"/>
        </a:p>
      </dgm:t>
    </dgm:pt>
    <dgm:pt modelId="{AC1373C7-62C0-4B5A-A553-F40E6BAEE933}" type="sibTrans" cxnId="{0803F70E-0E1E-4C00-ACB0-2A7150144D6D}">
      <dgm:prSet/>
      <dgm:spPr/>
      <dgm:t>
        <a:bodyPr/>
        <a:lstStyle/>
        <a:p>
          <a:endParaRPr lang="el-GR"/>
        </a:p>
      </dgm:t>
    </dgm:pt>
    <dgm:pt modelId="{245DF009-24DB-49E9-980C-D119315EA346}">
      <dgm:prSet phldrT="[Κείμενο]" custT="1"/>
      <dgm:spPr/>
      <dgm:t>
        <a:bodyPr/>
        <a:lstStyle/>
        <a:p>
          <a:r>
            <a:rPr lang="el-GR" sz="1800" dirty="0"/>
            <a:t>Σε συμφωνία με το ΤΠΕ.</a:t>
          </a:r>
        </a:p>
      </dgm:t>
    </dgm:pt>
    <dgm:pt modelId="{D9DC9082-FC87-47D4-95FE-06177C6ABA5D}" type="parTrans" cxnId="{78CA5680-0759-4F18-92A1-A2EABAF79F3C}">
      <dgm:prSet/>
      <dgm:spPr/>
      <dgm:t>
        <a:bodyPr/>
        <a:lstStyle/>
        <a:p>
          <a:endParaRPr lang="el-GR"/>
        </a:p>
      </dgm:t>
    </dgm:pt>
    <dgm:pt modelId="{C3059ACD-F623-4EB9-B144-C934388D571D}" type="sibTrans" cxnId="{78CA5680-0759-4F18-92A1-A2EABAF79F3C}">
      <dgm:prSet/>
      <dgm:spPr/>
      <dgm:t>
        <a:bodyPr/>
        <a:lstStyle/>
        <a:p>
          <a:endParaRPr lang="el-GR"/>
        </a:p>
      </dgm:t>
    </dgm:pt>
    <dgm:pt modelId="{18BEF41A-209B-4DBE-92A7-A050BAD38C9D}">
      <dgm:prSet phldrT="[Κείμενο]" custT="1"/>
      <dgm:spPr/>
      <dgm:t>
        <a:bodyPr/>
        <a:lstStyle/>
        <a:p>
          <a:r>
            <a:rPr lang="el-GR" sz="1800" dirty="0"/>
            <a:t>Η συμμετοχή του ακαδημαϊκού προσωπικού </a:t>
          </a:r>
          <a:r>
            <a:rPr lang="el-GR" sz="1800" b="1" dirty="0"/>
            <a:t>αξιολογήθηκε</a:t>
          </a:r>
          <a:r>
            <a:rPr lang="el-GR" sz="1800" dirty="0"/>
            <a:t> και η συμμετοχή του κρίθηκε ουσιώδης για την εκτέλεση της πράξης </a:t>
          </a:r>
        </a:p>
      </dgm:t>
    </dgm:pt>
    <dgm:pt modelId="{1A850954-73C1-4FBB-BE28-584D689BFC84}" type="parTrans" cxnId="{7092A628-591D-419A-A87B-2E8D4A25A5D2}">
      <dgm:prSet/>
      <dgm:spPr/>
      <dgm:t>
        <a:bodyPr/>
        <a:lstStyle/>
        <a:p>
          <a:endParaRPr lang="el-GR"/>
        </a:p>
      </dgm:t>
    </dgm:pt>
    <dgm:pt modelId="{4474BD81-8EB0-4BB2-A565-EEEFA870F3AC}" type="sibTrans" cxnId="{7092A628-591D-419A-A87B-2E8D4A25A5D2}">
      <dgm:prSet/>
      <dgm:spPr/>
      <dgm:t>
        <a:bodyPr/>
        <a:lstStyle/>
        <a:p>
          <a:endParaRPr lang="el-GR"/>
        </a:p>
      </dgm:t>
    </dgm:pt>
    <dgm:pt modelId="{3490FDA3-D64A-479B-80FA-51B167DD984B}">
      <dgm:prSet phldrT="[Κείμενο]" custT="1"/>
      <dgm:spPr/>
      <dgm:t>
        <a:bodyPr/>
        <a:lstStyle/>
        <a:p>
          <a:r>
            <a:rPr lang="el-GR" sz="1800" i="1" dirty="0"/>
            <a:t>Με ευθύνη του ΕΥ κ</a:t>
          </a:r>
          <a:r>
            <a:rPr lang="en-US" sz="1800" i="1" dirty="0"/>
            <a:t>αι </a:t>
          </a:r>
          <a:r>
            <a:rPr lang="el-GR" sz="1800" i="1" dirty="0"/>
            <a:t>σχετική τεκμηρίωση κατά το αίτημα πιστοποίησης</a:t>
          </a:r>
          <a:endParaRPr lang="el-GR" sz="1800" dirty="0"/>
        </a:p>
      </dgm:t>
    </dgm:pt>
    <dgm:pt modelId="{78B45E86-6B92-4690-9134-ACD8300B123E}" type="parTrans" cxnId="{139535D6-0FB2-432B-9B61-536F28833FD0}">
      <dgm:prSet/>
      <dgm:spPr/>
      <dgm:t>
        <a:bodyPr/>
        <a:lstStyle/>
        <a:p>
          <a:endParaRPr lang="el-GR"/>
        </a:p>
      </dgm:t>
    </dgm:pt>
    <dgm:pt modelId="{B7B71EFB-F1C3-482D-A8EE-636F4EDEEB4C}" type="sibTrans" cxnId="{139535D6-0FB2-432B-9B61-536F28833FD0}">
      <dgm:prSet/>
      <dgm:spPr/>
      <dgm:t>
        <a:bodyPr/>
        <a:lstStyle/>
        <a:p>
          <a:endParaRPr lang="el-GR"/>
        </a:p>
      </dgm:t>
    </dgm:pt>
    <dgm:pt modelId="{0A889790-A518-4081-87A9-E9436B1E9DAE}" type="pres">
      <dgm:prSet presAssocID="{8E4AB055-2EC7-48D5-A7C2-3B8323F36B04}" presName="Name0" presStyleCnt="0">
        <dgm:presLayoutVars>
          <dgm:chMax/>
          <dgm:chPref/>
          <dgm:dir/>
        </dgm:presLayoutVars>
      </dgm:prSet>
      <dgm:spPr/>
    </dgm:pt>
    <dgm:pt modelId="{A208CD2F-66F9-4016-99D0-3179DCC0B358}" type="pres">
      <dgm:prSet presAssocID="{FB29C24B-E871-4EF5-AAB6-17F06DC6F76C}" presName="parenttextcomposite" presStyleCnt="0"/>
      <dgm:spPr/>
    </dgm:pt>
    <dgm:pt modelId="{3139B02A-657F-4E7D-875C-880B35D39910}" type="pres">
      <dgm:prSet presAssocID="{FB29C24B-E871-4EF5-AAB6-17F06DC6F76C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0718CB2E-B1C3-4968-A7D3-B2B375C4BC93}" type="pres">
      <dgm:prSet presAssocID="{FB29C24B-E871-4EF5-AAB6-17F06DC6F76C}" presName="composite" presStyleCnt="0"/>
      <dgm:spPr/>
    </dgm:pt>
    <dgm:pt modelId="{2FF69D07-6A7B-4F62-A54B-B4E9CF45B2AA}" type="pres">
      <dgm:prSet presAssocID="{FB29C24B-E871-4EF5-AAB6-17F06DC6F76C}" presName="chevron1" presStyleLbl="alignNode1" presStyleIdx="0" presStyleCnt="14" custScaleY="127632"/>
      <dgm:spPr/>
    </dgm:pt>
    <dgm:pt modelId="{D425A469-4923-43EA-9E9F-34606ABF7DE1}" type="pres">
      <dgm:prSet presAssocID="{FB29C24B-E871-4EF5-AAB6-17F06DC6F76C}" presName="chevron2" presStyleLbl="alignNode1" presStyleIdx="1" presStyleCnt="14" custScaleY="127632"/>
      <dgm:spPr/>
    </dgm:pt>
    <dgm:pt modelId="{1CFD85EC-8D9C-4A6C-B95B-E156C792787D}" type="pres">
      <dgm:prSet presAssocID="{FB29C24B-E871-4EF5-AAB6-17F06DC6F76C}" presName="chevron3" presStyleLbl="alignNode1" presStyleIdx="2" presStyleCnt="14" custScaleY="127632"/>
      <dgm:spPr/>
    </dgm:pt>
    <dgm:pt modelId="{59F9A1EB-5B1A-4C20-9C1D-5FA10736137D}" type="pres">
      <dgm:prSet presAssocID="{FB29C24B-E871-4EF5-AAB6-17F06DC6F76C}" presName="chevron4" presStyleLbl="alignNode1" presStyleIdx="3" presStyleCnt="14" custScaleY="127632"/>
      <dgm:spPr/>
    </dgm:pt>
    <dgm:pt modelId="{53A3BF96-2107-4AA1-896A-1E2BC10C1620}" type="pres">
      <dgm:prSet presAssocID="{FB29C24B-E871-4EF5-AAB6-17F06DC6F76C}" presName="chevron5" presStyleLbl="alignNode1" presStyleIdx="4" presStyleCnt="14" custScaleY="127632"/>
      <dgm:spPr/>
    </dgm:pt>
    <dgm:pt modelId="{F55DB492-23F9-48EC-BF45-6969B43CCE9D}" type="pres">
      <dgm:prSet presAssocID="{FB29C24B-E871-4EF5-AAB6-17F06DC6F76C}" presName="chevron6" presStyleLbl="alignNode1" presStyleIdx="5" presStyleCnt="14" custScaleY="127632"/>
      <dgm:spPr/>
    </dgm:pt>
    <dgm:pt modelId="{66977D07-02D0-4FCF-AAF7-18D9F191B91B}" type="pres">
      <dgm:prSet presAssocID="{FB29C24B-E871-4EF5-AAB6-17F06DC6F76C}" presName="chevron7" presStyleLbl="alignNode1" presStyleIdx="6" presStyleCnt="14" custScaleY="127632"/>
      <dgm:spPr/>
    </dgm:pt>
    <dgm:pt modelId="{1B8B9140-6C66-41F3-9895-7E14E05D074F}" type="pres">
      <dgm:prSet presAssocID="{FB29C24B-E871-4EF5-AAB6-17F06DC6F76C}" presName="childtext" presStyleLbl="solidFgAcc1" presStyleIdx="0" presStyleCnt="2" custScaleY="127632">
        <dgm:presLayoutVars>
          <dgm:chMax/>
          <dgm:chPref val="0"/>
          <dgm:bulletEnabled val="1"/>
        </dgm:presLayoutVars>
      </dgm:prSet>
      <dgm:spPr/>
    </dgm:pt>
    <dgm:pt modelId="{B49B1886-1174-4DEF-B0BC-A0B86B9093A5}" type="pres">
      <dgm:prSet presAssocID="{744A50DA-758C-4F17-A059-979D281AF101}" presName="sibTrans" presStyleCnt="0"/>
      <dgm:spPr/>
    </dgm:pt>
    <dgm:pt modelId="{41FD11F7-92F3-4EB1-B8DF-F59F21E15E8F}" type="pres">
      <dgm:prSet presAssocID="{AA8B7BE4-FF32-42D2-80A1-6ECCC80A5DB6}" presName="parenttextcomposite" presStyleCnt="0"/>
      <dgm:spPr/>
    </dgm:pt>
    <dgm:pt modelId="{8533F43F-748D-47E0-B5C7-DB91363608C7}" type="pres">
      <dgm:prSet presAssocID="{AA8B7BE4-FF32-42D2-80A1-6ECCC80A5DB6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1EEBADA2-43EF-429A-B05D-D1D12467F1BF}" type="pres">
      <dgm:prSet presAssocID="{AA8B7BE4-FF32-42D2-80A1-6ECCC80A5DB6}" presName="composite" presStyleCnt="0"/>
      <dgm:spPr/>
    </dgm:pt>
    <dgm:pt modelId="{92852C2D-BDD5-441D-8527-094A181242F5}" type="pres">
      <dgm:prSet presAssocID="{AA8B7BE4-FF32-42D2-80A1-6ECCC80A5DB6}" presName="chevron1" presStyleLbl="alignNode1" presStyleIdx="7" presStyleCnt="14" custScaleX="102351" custScaleY="149083"/>
      <dgm:spPr/>
    </dgm:pt>
    <dgm:pt modelId="{8DB16B73-47B3-47B4-A23F-40B98182480A}" type="pres">
      <dgm:prSet presAssocID="{AA8B7BE4-FF32-42D2-80A1-6ECCC80A5DB6}" presName="chevron2" presStyleLbl="alignNode1" presStyleIdx="8" presStyleCnt="14" custScaleY="145750"/>
      <dgm:spPr/>
    </dgm:pt>
    <dgm:pt modelId="{D4327437-B820-45C1-8681-D3D77FDF1798}" type="pres">
      <dgm:prSet presAssocID="{AA8B7BE4-FF32-42D2-80A1-6ECCC80A5DB6}" presName="chevron3" presStyleLbl="alignNode1" presStyleIdx="9" presStyleCnt="14" custScaleX="102351" custScaleY="149083"/>
      <dgm:spPr/>
    </dgm:pt>
    <dgm:pt modelId="{E7C21CD6-3671-494B-980A-F5565A628A35}" type="pres">
      <dgm:prSet presAssocID="{AA8B7BE4-FF32-42D2-80A1-6ECCC80A5DB6}" presName="chevron4" presStyleLbl="alignNode1" presStyleIdx="10" presStyleCnt="14" custScaleX="102351" custScaleY="149083"/>
      <dgm:spPr/>
    </dgm:pt>
    <dgm:pt modelId="{3BC370BE-C6EB-4DAE-B31C-64F2353A1BC9}" type="pres">
      <dgm:prSet presAssocID="{AA8B7BE4-FF32-42D2-80A1-6ECCC80A5DB6}" presName="chevron5" presStyleLbl="alignNode1" presStyleIdx="11" presStyleCnt="14" custScaleX="102351" custScaleY="149083"/>
      <dgm:spPr/>
    </dgm:pt>
    <dgm:pt modelId="{655414DD-DE04-49C2-AAEC-1C64522E596D}" type="pres">
      <dgm:prSet presAssocID="{AA8B7BE4-FF32-42D2-80A1-6ECCC80A5DB6}" presName="chevron6" presStyleLbl="alignNode1" presStyleIdx="12" presStyleCnt="14" custScaleX="102351" custScaleY="149083"/>
      <dgm:spPr/>
    </dgm:pt>
    <dgm:pt modelId="{4A6DA05E-4262-4511-8E7D-29AAD9F6F5A0}" type="pres">
      <dgm:prSet presAssocID="{AA8B7BE4-FF32-42D2-80A1-6ECCC80A5DB6}" presName="chevron7" presStyleLbl="alignNode1" presStyleIdx="13" presStyleCnt="14" custScaleX="102351" custScaleY="149083"/>
      <dgm:spPr/>
    </dgm:pt>
    <dgm:pt modelId="{CDBF3820-034C-4872-89D6-9C40EC70C3F3}" type="pres">
      <dgm:prSet presAssocID="{AA8B7BE4-FF32-42D2-80A1-6ECCC80A5DB6}" presName="childtext" presStyleLbl="solidFgAcc1" presStyleIdx="1" presStyleCnt="2" custScaleX="101057" custScaleY="149083" custLinFactNeighborX="-484">
        <dgm:presLayoutVars>
          <dgm:chMax/>
          <dgm:chPref val="0"/>
          <dgm:bulletEnabled val="1"/>
        </dgm:presLayoutVars>
      </dgm:prSet>
      <dgm:spPr/>
    </dgm:pt>
  </dgm:ptLst>
  <dgm:cxnLst>
    <dgm:cxn modelId="{2D414205-055F-439B-A205-987418D2A766}" type="presOf" srcId="{3490FDA3-D64A-479B-80FA-51B167DD984B}" destId="{CDBF3820-034C-4872-89D6-9C40EC70C3F3}" srcOrd="0" destOrd="2" presId="urn:microsoft.com/office/officeart/2008/layout/VerticalAccentList"/>
    <dgm:cxn modelId="{9F90E20E-CEB6-4BBF-8FEC-E1E1A17DD369}" type="presOf" srcId="{FB29C24B-E871-4EF5-AAB6-17F06DC6F76C}" destId="{3139B02A-657F-4E7D-875C-880B35D39910}" srcOrd="0" destOrd="0" presId="urn:microsoft.com/office/officeart/2008/layout/VerticalAccentList"/>
    <dgm:cxn modelId="{0803F70E-0E1E-4C00-ACB0-2A7150144D6D}" srcId="{C7863CEE-18A7-45C9-96AA-A75FA7159C7F}" destId="{D61E03B6-E590-4E8C-B2F5-20A23792BB25}" srcOrd="0" destOrd="0" parTransId="{27E68947-9745-487F-8CEF-A44A05E770D7}" sibTransId="{AC1373C7-62C0-4B5A-A553-F40E6BAEE933}"/>
    <dgm:cxn modelId="{BB7E7D0F-1180-4CF4-9FC9-FFFF7F7A659F}" type="presOf" srcId="{245DF009-24DB-49E9-980C-D119315EA346}" destId="{1B8B9140-6C66-41F3-9895-7E14E05D074F}" srcOrd="0" destOrd="1" presId="urn:microsoft.com/office/officeart/2008/layout/VerticalAccentList"/>
    <dgm:cxn modelId="{6F9D0621-7725-4473-B0AE-F9A1248E370C}" srcId="{8E4AB055-2EC7-48D5-A7C2-3B8323F36B04}" destId="{AA8B7BE4-FF32-42D2-80A1-6ECCC80A5DB6}" srcOrd="1" destOrd="0" parTransId="{6EEA2CF2-A495-4E9B-952F-34374DEA9311}" sibTransId="{7380FB18-2BAC-4639-A974-AD9E30D18B21}"/>
    <dgm:cxn modelId="{CE600D21-0B7E-4E6B-AB55-8BE642EA315A}" type="presOf" srcId="{D61E03B6-E590-4E8C-B2F5-20A23792BB25}" destId="{CDBF3820-034C-4872-89D6-9C40EC70C3F3}" srcOrd="0" destOrd="1" presId="urn:microsoft.com/office/officeart/2008/layout/VerticalAccentList"/>
    <dgm:cxn modelId="{4349B621-AE87-4EED-AA63-F64FDC8E1172}" type="presOf" srcId="{AA8B7BE4-FF32-42D2-80A1-6ECCC80A5DB6}" destId="{8533F43F-748D-47E0-B5C7-DB91363608C7}" srcOrd="0" destOrd="0" presId="urn:microsoft.com/office/officeart/2008/layout/VerticalAccentList"/>
    <dgm:cxn modelId="{7092A628-591D-419A-A87B-2E8D4A25A5D2}" srcId="{FB29C24B-E871-4EF5-AAB6-17F06DC6F76C}" destId="{18BEF41A-209B-4DBE-92A7-A050BAD38C9D}" srcOrd="0" destOrd="0" parTransId="{1A850954-73C1-4FBB-BE28-584D689BFC84}" sibTransId="{4474BD81-8EB0-4BB2-A565-EEEFA870F3AC}"/>
    <dgm:cxn modelId="{13FE7961-9C8E-44C4-81D5-43FA03FF0334}" type="presOf" srcId="{C5DB54C4-2369-41CA-804A-82B8DF41D2C3}" destId="{1B8B9140-6C66-41F3-9895-7E14E05D074F}" srcOrd="0" destOrd="2" presId="urn:microsoft.com/office/officeart/2008/layout/VerticalAccentList"/>
    <dgm:cxn modelId="{AFE30873-4336-4B3E-9247-4AA5A4D5AC7B}" type="presOf" srcId="{18BEF41A-209B-4DBE-92A7-A050BAD38C9D}" destId="{1B8B9140-6C66-41F3-9895-7E14E05D074F}" srcOrd="0" destOrd="0" presId="urn:microsoft.com/office/officeart/2008/layout/VerticalAccentList"/>
    <dgm:cxn modelId="{78CA5680-0759-4F18-92A1-A2EABAF79F3C}" srcId="{18BEF41A-209B-4DBE-92A7-A050BAD38C9D}" destId="{245DF009-24DB-49E9-980C-D119315EA346}" srcOrd="0" destOrd="0" parTransId="{D9DC9082-FC87-47D4-95FE-06177C6ABA5D}" sibTransId="{C3059ACD-F623-4EB9-B144-C934388D571D}"/>
    <dgm:cxn modelId="{D7EFB293-FF20-48D8-BD7E-4693F88EF5CD}" srcId="{18BEF41A-209B-4DBE-92A7-A050BAD38C9D}" destId="{C5DB54C4-2369-41CA-804A-82B8DF41D2C3}" srcOrd="1" destOrd="0" parTransId="{8DF796E9-394F-4DE5-B289-4C34716E3098}" sibTransId="{E154B499-0FB3-4255-9928-09F287DC24A3}"/>
    <dgm:cxn modelId="{B3CADD94-4A06-4B93-8870-3DEE84E321E9}" type="presOf" srcId="{8E4AB055-2EC7-48D5-A7C2-3B8323F36B04}" destId="{0A889790-A518-4081-87A9-E9436B1E9DAE}" srcOrd="0" destOrd="0" presId="urn:microsoft.com/office/officeart/2008/layout/VerticalAccentList"/>
    <dgm:cxn modelId="{C83FA1BA-3054-4D39-B2FB-36ACAC3F11E9}" srcId="{8E4AB055-2EC7-48D5-A7C2-3B8323F36B04}" destId="{FB29C24B-E871-4EF5-AAB6-17F06DC6F76C}" srcOrd="0" destOrd="0" parTransId="{BC23F680-3290-4274-804E-C523067705C1}" sibTransId="{744A50DA-758C-4F17-A059-979D281AF101}"/>
    <dgm:cxn modelId="{B93664D2-C35A-4001-8942-1C4D0255F813}" type="presOf" srcId="{C7863CEE-18A7-45C9-96AA-A75FA7159C7F}" destId="{CDBF3820-034C-4872-89D6-9C40EC70C3F3}" srcOrd="0" destOrd="0" presId="urn:microsoft.com/office/officeart/2008/layout/VerticalAccentList"/>
    <dgm:cxn modelId="{139535D6-0FB2-432B-9B61-536F28833FD0}" srcId="{C7863CEE-18A7-45C9-96AA-A75FA7159C7F}" destId="{3490FDA3-D64A-479B-80FA-51B167DD984B}" srcOrd="1" destOrd="0" parTransId="{78B45E86-6B92-4690-9134-ACD8300B123E}" sibTransId="{B7B71EFB-F1C3-482D-A8EE-636F4EDEEB4C}"/>
    <dgm:cxn modelId="{4E8000E0-E89D-429E-AE97-17373BE77E70}" srcId="{AA8B7BE4-FF32-42D2-80A1-6ECCC80A5DB6}" destId="{C7863CEE-18A7-45C9-96AA-A75FA7159C7F}" srcOrd="0" destOrd="0" parTransId="{8D6BB056-D72D-4243-BF1C-5F3AFFE36C98}" sibTransId="{71A29930-31A7-4D6B-9A00-082103371012}"/>
    <dgm:cxn modelId="{DB119C56-8387-4DCA-AFB7-DD1827A1A5BD}" type="presParOf" srcId="{0A889790-A518-4081-87A9-E9436B1E9DAE}" destId="{A208CD2F-66F9-4016-99D0-3179DCC0B358}" srcOrd="0" destOrd="0" presId="urn:microsoft.com/office/officeart/2008/layout/VerticalAccentList"/>
    <dgm:cxn modelId="{A6E74E07-E868-4658-A0DD-60316EC2C6EE}" type="presParOf" srcId="{A208CD2F-66F9-4016-99D0-3179DCC0B358}" destId="{3139B02A-657F-4E7D-875C-880B35D39910}" srcOrd="0" destOrd="0" presId="urn:microsoft.com/office/officeart/2008/layout/VerticalAccentList"/>
    <dgm:cxn modelId="{A314AD0A-BB2E-40BA-9326-5D51425724FB}" type="presParOf" srcId="{0A889790-A518-4081-87A9-E9436B1E9DAE}" destId="{0718CB2E-B1C3-4968-A7D3-B2B375C4BC93}" srcOrd="1" destOrd="0" presId="urn:microsoft.com/office/officeart/2008/layout/VerticalAccentList"/>
    <dgm:cxn modelId="{3786648F-B7AD-496D-9F0B-99D710B6FA69}" type="presParOf" srcId="{0718CB2E-B1C3-4968-A7D3-B2B375C4BC93}" destId="{2FF69D07-6A7B-4F62-A54B-B4E9CF45B2AA}" srcOrd="0" destOrd="0" presId="urn:microsoft.com/office/officeart/2008/layout/VerticalAccentList"/>
    <dgm:cxn modelId="{A78377E7-0CCD-4FA0-AF13-6F786BB4E45A}" type="presParOf" srcId="{0718CB2E-B1C3-4968-A7D3-B2B375C4BC93}" destId="{D425A469-4923-43EA-9E9F-34606ABF7DE1}" srcOrd="1" destOrd="0" presId="urn:microsoft.com/office/officeart/2008/layout/VerticalAccentList"/>
    <dgm:cxn modelId="{2C1FF1F6-A634-4C46-8583-2C9B8B0BEDBF}" type="presParOf" srcId="{0718CB2E-B1C3-4968-A7D3-B2B375C4BC93}" destId="{1CFD85EC-8D9C-4A6C-B95B-E156C792787D}" srcOrd="2" destOrd="0" presId="urn:microsoft.com/office/officeart/2008/layout/VerticalAccentList"/>
    <dgm:cxn modelId="{CAEAB895-5870-4C23-8BC1-81DD1C45B752}" type="presParOf" srcId="{0718CB2E-B1C3-4968-A7D3-B2B375C4BC93}" destId="{59F9A1EB-5B1A-4C20-9C1D-5FA10736137D}" srcOrd="3" destOrd="0" presId="urn:microsoft.com/office/officeart/2008/layout/VerticalAccentList"/>
    <dgm:cxn modelId="{2D2C1F01-3341-459E-9BFE-8B139BD68F5E}" type="presParOf" srcId="{0718CB2E-B1C3-4968-A7D3-B2B375C4BC93}" destId="{53A3BF96-2107-4AA1-896A-1E2BC10C1620}" srcOrd="4" destOrd="0" presId="urn:microsoft.com/office/officeart/2008/layout/VerticalAccentList"/>
    <dgm:cxn modelId="{C7572670-D96E-4FA9-9C16-400D6A03E9C9}" type="presParOf" srcId="{0718CB2E-B1C3-4968-A7D3-B2B375C4BC93}" destId="{F55DB492-23F9-48EC-BF45-6969B43CCE9D}" srcOrd="5" destOrd="0" presId="urn:microsoft.com/office/officeart/2008/layout/VerticalAccentList"/>
    <dgm:cxn modelId="{CC186D8E-1BA7-4EAD-9982-7F960A151C74}" type="presParOf" srcId="{0718CB2E-B1C3-4968-A7D3-B2B375C4BC93}" destId="{66977D07-02D0-4FCF-AAF7-18D9F191B91B}" srcOrd="6" destOrd="0" presId="urn:microsoft.com/office/officeart/2008/layout/VerticalAccentList"/>
    <dgm:cxn modelId="{D90EBEA2-ECE1-4378-85A4-905CD88D7867}" type="presParOf" srcId="{0718CB2E-B1C3-4968-A7D3-B2B375C4BC93}" destId="{1B8B9140-6C66-41F3-9895-7E14E05D074F}" srcOrd="7" destOrd="0" presId="urn:microsoft.com/office/officeart/2008/layout/VerticalAccentList"/>
    <dgm:cxn modelId="{ADF4F8C9-BAA3-44BF-BC6E-B4687ACB9E29}" type="presParOf" srcId="{0A889790-A518-4081-87A9-E9436B1E9DAE}" destId="{B49B1886-1174-4DEF-B0BC-A0B86B9093A5}" srcOrd="2" destOrd="0" presId="urn:microsoft.com/office/officeart/2008/layout/VerticalAccentList"/>
    <dgm:cxn modelId="{40293760-C125-447F-8E61-00B86FDC8BF6}" type="presParOf" srcId="{0A889790-A518-4081-87A9-E9436B1E9DAE}" destId="{41FD11F7-92F3-4EB1-B8DF-F59F21E15E8F}" srcOrd="3" destOrd="0" presId="urn:microsoft.com/office/officeart/2008/layout/VerticalAccentList"/>
    <dgm:cxn modelId="{20ADF6D0-EC5D-4098-BDBE-69E655347BF3}" type="presParOf" srcId="{41FD11F7-92F3-4EB1-B8DF-F59F21E15E8F}" destId="{8533F43F-748D-47E0-B5C7-DB91363608C7}" srcOrd="0" destOrd="0" presId="urn:microsoft.com/office/officeart/2008/layout/VerticalAccentList"/>
    <dgm:cxn modelId="{AACC6CFF-AD77-449C-8E2E-3862A49840DD}" type="presParOf" srcId="{0A889790-A518-4081-87A9-E9436B1E9DAE}" destId="{1EEBADA2-43EF-429A-B05D-D1D12467F1BF}" srcOrd="4" destOrd="0" presId="urn:microsoft.com/office/officeart/2008/layout/VerticalAccentList"/>
    <dgm:cxn modelId="{91FBAE9F-CD3B-4321-A7A3-05D715286F19}" type="presParOf" srcId="{1EEBADA2-43EF-429A-B05D-D1D12467F1BF}" destId="{92852C2D-BDD5-441D-8527-094A181242F5}" srcOrd="0" destOrd="0" presId="urn:microsoft.com/office/officeart/2008/layout/VerticalAccentList"/>
    <dgm:cxn modelId="{7E1A8CA5-4BB5-42EA-B9EA-41E80146B7A2}" type="presParOf" srcId="{1EEBADA2-43EF-429A-B05D-D1D12467F1BF}" destId="{8DB16B73-47B3-47B4-A23F-40B98182480A}" srcOrd="1" destOrd="0" presId="urn:microsoft.com/office/officeart/2008/layout/VerticalAccentList"/>
    <dgm:cxn modelId="{269E27CC-A619-4298-AA84-B256B771804A}" type="presParOf" srcId="{1EEBADA2-43EF-429A-B05D-D1D12467F1BF}" destId="{D4327437-B820-45C1-8681-D3D77FDF1798}" srcOrd="2" destOrd="0" presId="urn:microsoft.com/office/officeart/2008/layout/VerticalAccentList"/>
    <dgm:cxn modelId="{3F3B9E71-7FD5-4999-A0C2-465D14C66F5F}" type="presParOf" srcId="{1EEBADA2-43EF-429A-B05D-D1D12467F1BF}" destId="{E7C21CD6-3671-494B-980A-F5565A628A35}" srcOrd="3" destOrd="0" presId="urn:microsoft.com/office/officeart/2008/layout/VerticalAccentList"/>
    <dgm:cxn modelId="{D399D680-07E9-4A91-AA39-0099F278D44D}" type="presParOf" srcId="{1EEBADA2-43EF-429A-B05D-D1D12467F1BF}" destId="{3BC370BE-C6EB-4DAE-B31C-64F2353A1BC9}" srcOrd="4" destOrd="0" presId="urn:microsoft.com/office/officeart/2008/layout/VerticalAccentList"/>
    <dgm:cxn modelId="{D43E7611-423E-483F-A2E4-84CB44C2D63B}" type="presParOf" srcId="{1EEBADA2-43EF-429A-B05D-D1D12467F1BF}" destId="{655414DD-DE04-49C2-AAEC-1C64522E596D}" srcOrd="5" destOrd="0" presId="urn:microsoft.com/office/officeart/2008/layout/VerticalAccentList"/>
    <dgm:cxn modelId="{F0C061A6-2E9C-4A32-B525-60469EACCF59}" type="presParOf" srcId="{1EEBADA2-43EF-429A-B05D-D1D12467F1BF}" destId="{4A6DA05E-4262-4511-8E7D-29AAD9F6F5A0}" srcOrd="6" destOrd="0" presId="urn:microsoft.com/office/officeart/2008/layout/VerticalAccentList"/>
    <dgm:cxn modelId="{644D95D9-05F1-452F-BA9E-E4C24A7AA0B3}" type="presParOf" srcId="{1EEBADA2-43EF-429A-B05D-D1D12467F1BF}" destId="{CDBF3820-034C-4872-89D6-9C40EC70C3F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9DA396-3A6E-4F36-BBC1-E41E01970C94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B3C956C-0F2A-4F98-AF28-E5EE9F16CFD3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-09: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Προμήθεια Λοιπού Εξοπλισμού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833795-C9D3-440C-B50F-D13A964E6ECF}" type="sibTrans" cxnId="{CD2E84F2-CAF1-47C4-8B00-C7265E32BCF8}">
      <dgm:prSet/>
      <dgm:spPr/>
      <dgm:t>
        <a:bodyPr/>
        <a:lstStyle/>
        <a:p>
          <a:endParaRPr lang="el-GR"/>
        </a:p>
      </dgm:t>
    </dgm:pt>
    <dgm:pt modelId="{DA802C17-06AD-4199-9959-FD35A759D2E3}" type="parTrans" cxnId="{CD2E84F2-CAF1-47C4-8B00-C7265E32BCF8}">
      <dgm:prSet/>
      <dgm:spPr/>
      <dgm:t>
        <a:bodyPr/>
        <a:lstStyle/>
        <a:p>
          <a:endParaRPr lang="el-GR"/>
        </a:p>
      </dgm:t>
    </dgm:pt>
    <dgm:pt modelId="{3E09429D-D959-4CA9-88A4-ED17E5B4AED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Η/Υ και Ηλεκτρονικά Συγκροτήματα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2A7F14B-D705-42E9-B4B3-C467A8723272}" type="sibTrans" cxnId="{1B016E61-EF39-493C-93E4-33AAB2B0643E}">
      <dgm:prSet/>
      <dgm:spPr/>
      <dgm:t>
        <a:bodyPr/>
        <a:lstStyle/>
        <a:p>
          <a:endParaRPr lang="el-GR"/>
        </a:p>
      </dgm:t>
    </dgm:pt>
    <dgm:pt modelId="{6FF06063-A72B-47AE-ACF5-03BCCDF75212}" type="parTrans" cxnId="{1B016E61-EF39-493C-93E4-33AAB2B0643E}">
      <dgm:prSet/>
      <dgm:spPr/>
      <dgm:t>
        <a:bodyPr/>
        <a:lstStyle/>
        <a:p>
          <a:endParaRPr lang="el-GR"/>
        </a:p>
      </dgm:t>
    </dgm:pt>
    <dgm:pt modelId="{1A2DA06D-7F1B-4B62-9724-246D0B001307}">
      <dgm:prSet phldrT="[Κείμενο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2 - Δαπάνες οργάνων και εξοπλισμού, κτιρίων και γηπέδων</a:t>
          </a:r>
        </a:p>
      </dgm:t>
    </dgm:pt>
    <dgm:pt modelId="{5CA07C04-7050-4394-BEAC-AE600ABD6D38}" type="sibTrans" cxnId="{FB61E2AF-98E2-42AB-97C5-0D5CD9318649}">
      <dgm:prSet/>
      <dgm:spPr/>
      <dgm:t>
        <a:bodyPr/>
        <a:lstStyle/>
        <a:p>
          <a:endParaRPr lang="el-GR"/>
        </a:p>
      </dgm:t>
    </dgm:pt>
    <dgm:pt modelId="{C406A593-6F48-4D28-ABF9-08D562716612}" type="parTrans" cxnId="{FB61E2AF-98E2-42AB-97C5-0D5CD9318649}">
      <dgm:prSet/>
      <dgm:spPr/>
      <dgm:t>
        <a:bodyPr/>
        <a:lstStyle/>
        <a:p>
          <a:endParaRPr lang="el-GR"/>
        </a:p>
      </dgm:t>
    </dgm:pt>
    <dgm:pt modelId="{2240D170-C6DC-458F-AABC-F2853A72FBD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-05: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Προμήθεια Επιστημονικών 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Οργάνων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0734C4E-D32B-48EC-881F-2EDA1EC3F2FA}" type="sibTrans" cxnId="{84CF85F4-FEF5-4C1B-BA95-E133698FA8C6}">
      <dgm:prSet/>
      <dgm:spPr/>
      <dgm:t>
        <a:bodyPr/>
        <a:lstStyle/>
        <a:p>
          <a:endParaRPr lang="el-GR"/>
        </a:p>
      </dgm:t>
    </dgm:pt>
    <dgm:pt modelId="{DF72218D-2752-43EB-8602-526DA7276728}" type="parTrans" cxnId="{84CF85F4-FEF5-4C1B-BA95-E133698FA8C6}">
      <dgm:prSet/>
      <dgm:spPr/>
      <dgm:t>
        <a:bodyPr/>
        <a:lstStyle/>
        <a:p>
          <a:endParaRPr lang="el-GR"/>
        </a:p>
      </dgm:t>
    </dgm:pt>
    <dgm:pt modelId="{C2C00DBF-AD1B-4805-A2C0-30CE9C1F14A9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14-01: 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Έξοδα προμήθειας σκευών (ψυγείων, φούρνων, </a:t>
          </a:r>
          <a:r>
            <a:rPr lang="el-G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ψυκτών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, κλπ.)</a:t>
          </a:r>
        </a:p>
      </dgm:t>
    </dgm:pt>
    <dgm:pt modelId="{88BA057A-8661-4F7F-89EF-CBEAC4C2E0B5}" type="parTrans" cxnId="{FF700825-29C1-4680-A96E-A4067C27265A}">
      <dgm:prSet/>
      <dgm:spPr/>
      <dgm:t>
        <a:bodyPr/>
        <a:lstStyle/>
        <a:p>
          <a:endParaRPr lang="el-GR"/>
        </a:p>
      </dgm:t>
    </dgm:pt>
    <dgm:pt modelId="{83519A4C-A7CA-4C09-97FE-8AE4B7A1CE72}" type="sibTrans" cxnId="{FF700825-29C1-4680-A96E-A4067C27265A}">
      <dgm:prSet/>
      <dgm:spPr/>
      <dgm:t>
        <a:bodyPr/>
        <a:lstStyle/>
        <a:p>
          <a:endParaRPr lang="el-GR"/>
        </a:p>
      </dgm:t>
    </dgm:pt>
    <dgm:pt modelId="{4EC34FE4-05A5-49E1-88EC-533A7A2380D7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16-17: 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Προμήθεια λογισμικών προγραμμάτων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endParaRPr lang="el-G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61FCFA4-4906-4FE6-B82C-B48ABDCD268D}" type="parTrans" cxnId="{3CFA7549-3E2A-473C-8517-4BF1765DBC9C}">
      <dgm:prSet/>
      <dgm:spPr/>
      <dgm:t>
        <a:bodyPr/>
        <a:lstStyle/>
        <a:p>
          <a:endParaRPr lang="el-GR"/>
        </a:p>
      </dgm:t>
    </dgm:pt>
    <dgm:pt modelId="{A8D1900D-B703-4863-AF08-E3E167958529}" type="sibTrans" cxnId="{3CFA7549-3E2A-473C-8517-4BF1765DBC9C}">
      <dgm:prSet/>
      <dgm:spPr/>
      <dgm:t>
        <a:bodyPr/>
        <a:lstStyle/>
        <a:p>
          <a:endParaRPr lang="el-GR"/>
        </a:p>
      </dgm:t>
    </dgm:pt>
    <dgm:pt modelId="{9219224E-4DDD-4E02-8DF1-D84CCD6384D2}" type="pres">
      <dgm:prSet presAssocID="{3A9DA396-3A6E-4F36-BBC1-E41E01970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B99785-6338-4604-B54F-A27CD3BD65CD}" type="pres">
      <dgm:prSet presAssocID="{1A2DA06D-7F1B-4B62-9724-246D0B001307}" presName="root1" presStyleCnt="0"/>
      <dgm:spPr/>
    </dgm:pt>
    <dgm:pt modelId="{9968BD21-4F9A-4E43-8D44-7AB876BD0C3E}" type="pres">
      <dgm:prSet presAssocID="{1A2DA06D-7F1B-4B62-9724-246D0B001307}" presName="LevelOneTextNode" presStyleLbl="node0" presStyleIdx="0" presStyleCnt="1" custScaleX="242323" custScaleY="235903">
        <dgm:presLayoutVars>
          <dgm:chPref val="3"/>
        </dgm:presLayoutVars>
      </dgm:prSet>
      <dgm:spPr>
        <a:prstGeom prst="bevel">
          <a:avLst/>
        </a:prstGeom>
      </dgm:spPr>
    </dgm:pt>
    <dgm:pt modelId="{7D244752-EF1F-4EC0-B891-3B4DBAA8CFE7}" type="pres">
      <dgm:prSet presAssocID="{1A2DA06D-7F1B-4B62-9724-246D0B001307}" presName="level2hierChild" presStyleCnt="0"/>
      <dgm:spPr/>
    </dgm:pt>
    <dgm:pt modelId="{2DF46E21-8CCA-40CA-9D94-BEBEAB968F92}" type="pres">
      <dgm:prSet presAssocID="{88BA057A-8661-4F7F-89EF-CBEAC4C2E0B5}" presName="conn2-1" presStyleLbl="parChTrans1D2" presStyleIdx="0" presStyleCnt="5"/>
      <dgm:spPr/>
    </dgm:pt>
    <dgm:pt modelId="{9859BA28-FAB3-4F27-9970-62715649CED7}" type="pres">
      <dgm:prSet presAssocID="{88BA057A-8661-4F7F-89EF-CBEAC4C2E0B5}" presName="connTx" presStyleLbl="parChTrans1D2" presStyleIdx="0" presStyleCnt="5"/>
      <dgm:spPr/>
    </dgm:pt>
    <dgm:pt modelId="{1A8323F0-3F82-4DD0-83D0-E064223F67A2}" type="pres">
      <dgm:prSet presAssocID="{C2C00DBF-AD1B-4805-A2C0-30CE9C1F14A9}" presName="root2" presStyleCnt="0"/>
      <dgm:spPr/>
    </dgm:pt>
    <dgm:pt modelId="{0559F3E3-D13A-4EB6-B939-029643867571}" type="pres">
      <dgm:prSet presAssocID="{C2C00DBF-AD1B-4805-A2C0-30CE9C1F14A9}" presName="LevelTwoTextNode" presStyleLbl="node2" presStyleIdx="0" presStyleCnt="5" custScaleX="224884" custLinFactNeighborX="-2486" custLinFactNeighborY="-33534">
        <dgm:presLayoutVars>
          <dgm:chPref val="3"/>
        </dgm:presLayoutVars>
      </dgm:prSet>
      <dgm:spPr>
        <a:prstGeom prst="bevel">
          <a:avLst/>
        </a:prstGeom>
      </dgm:spPr>
    </dgm:pt>
    <dgm:pt modelId="{40EDA10F-E36D-418F-99FA-3A0DDA3A2F74}" type="pres">
      <dgm:prSet presAssocID="{C2C00DBF-AD1B-4805-A2C0-30CE9C1F14A9}" presName="level3hierChild" presStyleCnt="0"/>
      <dgm:spPr/>
    </dgm:pt>
    <dgm:pt modelId="{9406D512-393B-4328-B996-05E5D58E22F7}" type="pres">
      <dgm:prSet presAssocID="{6FF06063-A72B-47AE-ACF5-03BCCDF75212}" presName="conn2-1" presStyleLbl="parChTrans1D2" presStyleIdx="1" presStyleCnt="5"/>
      <dgm:spPr/>
    </dgm:pt>
    <dgm:pt modelId="{5252EFB9-4B5B-4E9D-8D4C-0BFE68D1D660}" type="pres">
      <dgm:prSet presAssocID="{6FF06063-A72B-47AE-ACF5-03BCCDF75212}" presName="connTx" presStyleLbl="parChTrans1D2" presStyleIdx="1" presStyleCnt="5"/>
      <dgm:spPr/>
    </dgm:pt>
    <dgm:pt modelId="{81BA0E04-16C3-4E0F-9B1B-BF8906BF192D}" type="pres">
      <dgm:prSet presAssocID="{3E09429D-D959-4CA9-88A4-ED17E5B4AED5}" presName="root2" presStyleCnt="0"/>
      <dgm:spPr/>
    </dgm:pt>
    <dgm:pt modelId="{3B24BFD4-9707-42B3-B9CF-F4DE9A595E8C}" type="pres">
      <dgm:prSet presAssocID="{3E09429D-D959-4CA9-88A4-ED17E5B4AED5}" presName="LevelTwoTextNode" presStyleLbl="node2" presStyleIdx="1" presStyleCnt="5" custScaleX="224884" custScaleY="96468" custLinFactNeighborX="-635" custLinFactNeighborY="-19956">
        <dgm:presLayoutVars>
          <dgm:chPref val="3"/>
        </dgm:presLayoutVars>
      </dgm:prSet>
      <dgm:spPr>
        <a:prstGeom prst="bevel">
          <a:avLst/>
        </a:prstGeom>
      </dgm:spPr>
    </dgm:pt>
    <dgm:pt modelId="{8F08D62B-4B18-4AD8-8EB7-67F8E86810D9}" type="pres">
      <dgm:prSet presAssocID="{3E09429D-D959-4CA9-88A4-ED17E5B4AED5}" presName="level3hierChild" presStyleCnt="0"/>
      <dgm:spPr/>
    </dgm:pt>
    <dgm:pt modelId="{3814D186-05C2-42C3-8F2B-CC9836148B5F}" type="pres">
      <dgm:prSet presAssocID="{DF72218D-2752-43EB-8602-526DA7276728}" presName="conn2-1" presStyleLbl="parChTrans1D2" presStyleIdx="2" presStyleCnt="5"/>
      <dgm:spPr/>
    </dgm:pt>
    <dgm:pt modelId="{7B984EAD-7305-4608-A853-0665D5551D0A}" type="pres">
      <dgm:prSet presAssocID="{DF72218D-2752-43EB-8602-526DA7276728}" presName="connTx" presStyleLbl="parChTrans1D2" presStyleIdx="2" presStyleCnt="5"/>
      <dgm:spPr/>
    </dgm:pt>
    <dgm:pt modelId="{ED784654-E09D-4392-B35F-0EF8CF72BC32}" type="pres">
      <dgm:prSet presAssocID="{2240D170-C6DC-458F-AABC-F2853A72FBD5}" presName="root2" presStyleCnt="0"/>
      <dgm:spPr/>
    </dgm:pt>
    <dgm:pt modelId="{CE7C55BE-F63A-4615-89C7-B23CB20AD822}" type="pres">
      <dgm:prSet presAssocID="{2240D170-C6DC-458F-AABC-F2853A72FBD5}" presName="LevelTwoTextNode" presStyleLbl="node2" presStyleIdx="2" presStyleCnt="5" custScaleX="224884" custScaleY="102258" custLinFactNeighborY="-12738">
        <dgm:presLayoutVars>
          <dgm:chPref val="3"/>
        </dgm:presLayoutVars>
      </dgm:prSet>
      <dgm:spPr>
        <a:prstGeom prst="bevel">
          <a:avLst/>
        </a:prstGeom>
      </dgm:spPr>
    </dgm:pt>
    <dgm:pt modelId="{C8C6E2BC-F84A-47F5-8B5B-A7CD8EE2CF64}" type="pres">
      <dgm:prSet presAssocID="{2240D170-C6DC-458F-AABC-F2853A72FBD5}" presName="level3hierChild" presStyleCnt="0"/>
      <dgm:spPr/>
    </dgm:pt>
    <dgm:pt modelId="{8522A36F-3B8E-4A35-9ED2-F3AE154A6FF2}" type="pres">
      <dgm:prSet presAssocID="{DA802C17-06AD-4199-9959-FD35A759D2E3}" presName="conn2-1" presStyleLbl="parChTrans1D2" presStyleIdx="3" presStyleCnt="5"/>
      <dgm:spPr/>
    </dgm:pt>
    <dgm:pt modelId="{6147F73E-9933-49E2-843B-68EB3B4CEEFA}" type="pres">
      <dgm:prSet presAssocID="{DA802C17-06AD-4199-9959-FD35A759D2E3}" presName="connTx" presStyleLbl="parChTrans1D2" presStyleIdx="3" presStyleCnt="5"/>
      <dgm:spPr/>
    </dgm:pt>
    <dgm:pt modelId="{72BDF13F-F2E7-4373-A62D-2D8CBDA74382}" type="pres">
      <dgm:prSet presAssocID="{BB3C956C-0F2A-4F98-AF28-E5EE9F16CFD3}" presName="root2" presStyleCnt="0"/>
      <dgm:spPr/>
    </dgm:pt>
    <dgm:pt modelId="{604F0B74-F71D-40E7-AD48-8DD3A3494105}" type="pres">
      <dgm:prSet presAssocID="{BB3C956C-0F2A-4F98-AF28-E5EE9F16CFD3}" presName="LevelTwoTextNode" presStyleLbl="node2" presStyleIdx="3" presStyleCnt="5" custScaleX="224884" custScaleY="71229" custLinFactNeighborX="1520" custLinFactNeighborY="20256">
        <dgm:presLayoutVars>
          <dgm:chPref val="3"/>
        </dgm:presLayoutVars>
      </dgm:prSet>
      <dgm:spPr>
        <a:prstGeom prst="bevel">
          <a:avLst/>
        </a:prstGeom>
      </dgm:spPr>
    </dgm:pt>
    <dgm:pt modelId="{C5EE3063-42AF-486A-97C8-4DF3570317B4}" type="pres">
      <dgm:prSet presAssocID="{BB3C956C-0F2A-4F98-AF28-E5EE9F16CFD3}" presName="level3hierChild" presStyleCnt="0"/>
      <dgm:spPr/>
    </dgm:pt>
    <dgm:pt modelId="{0C057B93-9424-402D-9F84-44D015FEC93C}" type="pres">
      <dgm:prSet presAssocID="{D61FCFA4-4906-4FE6-B82C-B48ABDCD268D}" presName="conn2-1" presStyleLbl="parChTrans1D2" presStyleIdx="4" presStyleCnt="5"/>
      <dgm:spPr/>
    </dgm:pt>
    <dgm:pt modelId="{D9FF0ACB-1487-4B71-9176-374CE803C268}" type="pres">
      <dgm:prSet presAssocID="{D61FCFA4-4906-4FE6-B82C-B48ABDCD268D}" presName="connTx" presStyleLbl="parChTrans1D2" presStyleIdx="4" presStyleCnt="5"/>
      <dgm:spPr/>
    </dgm:pt>
    <dgm:pt modelId="{8F82973E-156F-40EC-A207-5F07B5D8BA90}" type="pres">
      <dgm:prSet presAssocID="{4EC34FE4-05A5-49E1-88EC-533A7A2380D7}" presName="root2" presStyleCnt="0"/>
      <dgm:spPr/>
    </dgm:pt>
    <dgm:pt modelId="{7EAEE48B-0C73-470B-A576-FAB133A8CAEC}" type="pres">
      <dgm:prSet presAssocID="{4EC34FE4-05A5-49E1-88EC-533A7A2380D7}" presName="LevelTwoTextNode" presStyleLbl="node2" presStyleIdx="4" presStyleCnt="5" custScaleX="224884" custLinFactNeighborX="2437" custLinFactNeighborY="33718">
        <dgm:presLayoutVars>
          <dgm:chPref val="3"/>
        </dgm:presLayoutVars>
      </dgm:prSet>
      <dgm:spPr>
        <a:prstGeom prst="bevel">
          <a:avLst/>
        </a:prstGeom>
      </dgm:spPr>
    </dgm:pt>
    <dgm:pt modelId="{6348A9C0-9407-41C4-ADB2-2D795EE0A6FA}" type="pres">
      <dgm:prSet presAssocID="{4EC34FE4-05A5-49E1-88EC-533A7A2380D7}" presName="level3hierChild" presStyleCnt="0"/>
      <dgm:spPr/>
    </dgm:pt>
  </dgm:ptLst>
  <dgm:cxnLst>
    <dgm:cxn modelId="{A4C35A16-43F1-4732-A392-159B53A01AD0}" type="presOf" srcId="{3A9DA396-3A6E-4F36-BBC1-E41E01970C94}" destId="{9219224E-4DDD-4E02-8DF1-D84CCD6384D2}" srcOrd="0" destOrd="0" presId="urn:microsoft.com/office/officeart/2005/8/layout/hierarchy2"/>
    <dgm:cxn modelId="{46B23020-48B5-469B-974E-C9A4E9C4CB46}" type="presOf" srcId="{DA802C17-06AD-4199-9959-FD35A759D2E3}" destId="{6147F73E-9933-49E2-843B-68EB3B4CEEFA}" srcOrd="1" destOrd="0" presId="urn:microsoft.com/office/officeart/2005/8/layout/hierarchy2"/>
    <dgm:cxn modelId="{FF700825-29C1-4680-A96E-A4067C27265A}" srcId="{1A2DA06D-7F1B-4B62-9724-246D0B001307}" destId="{C2C00DBF-AD1B-4805-A2C0-30CE9C1F14A9}" srcOrd="0" destOrd="0" parTransId="{88BA057A-8661-4F7F-89EF-CBEAC4C2E0B5}" sibTransId="{83519A4C-A7CA-4C09-97FE-8AE4B7A1CE72}"/>
    <dgm:cxn modelId="{A20A7731-7A68-49D4-BBAD-B53D6706AB40}" type="presOf" srcId="{D61FCFA4-4906-4FE6-B82C-B48ABDCD268D}" destId="{D9FF0ACB-1487-4B71-9176-374CE803C268}" srcOrd="1" destOrd="0" presId="urn:microsoft.com/office/officeart/2005/8/layout/hierarchy2"/>
    <dgm:cxn modelId="{ED4DAC38-1B45-4CA8-A176-01C5EE29342D}" type="presOf" srcId="{88BA057A-8661-4F7F-89EF-CBEAC4C2E0B5}" destId="{9859BA28-FAB3-4F27-9970-62715649CED7}" srcOrd="1" destOrd="0" presId="urn:microsoft.com/office/officeart/2005/8/layout/hierarchy2"/>
    <dgm:cxn modelId="{D6898E39-EF14-473E-A65D-13908F7ACBA4}" type="presOf" srcId="{BB3C956C-0F2A-4F98-AF28-E5EE9F16CFD3}" destId="{604F0B74-F71D-40E7-AD48-8DD3A3494105}" srcOrd="0" destOrd="0" presId="urn:microsoft.com/office/officeart/2005/8/layout/hierarchy2"/>
    <dgm:cxn modelId="{1B016E61-EF39-493C-93E4-33AAB2B0643E}" srcId="{1A2DA06D-7F1B-4B62-9724-246D0B001307}" destId="{3E09429D-D959-4CA9-88A4-ED17E5B4AED5}" srcOrd="1" destOrd="0" parTransId="{6FF06063-A72B-47AE-ACF5-03BCCDF75212}" sibTransId="{82A7F14B-D705-42E9-B4B3-C467A8723272}"/>
    <dgm:cxn modelId="{72E37741-C7FA-42FA-8D90-0C8FB2F61BC0}" type="presOf" srcId="{DA802C17-06AD-4199-9959-FD35A759D2E3}" destId="{8522A36F-3B8E-4A35-9ED2-F3AE154A6FF2}" srcOrd="0" destOrd="0" presId="urn:microsoft.com/office/officeart/2005/8/layout/hierarchy2"/>
    <dgm:cxn modelId="{E42F0464-7407-4481-9BD3-06C64E76B9EF}" type="presOf" srcId="{D61FCFA4-4906-4FE6-B82C-B48ABDCD268D}" destId="{0C057B93-9424-402D-9F84-44D015FEC93C}" srcOrd="0" destOrd="0" presId="urn:microsoft.com/office/officeart/2005/8/layout/hierarchy2"/>
    <dgm:cxn modelId="{3CFA7549-3E2A-473C-8517-4BF1765DBC9C}" srcId="{1A2DA06D-7F1B-4B62-9724-246D0B001307}" destId="{4EC34FE4-05A5-49E1-88EC-533A7A2380D7}" srcOrd="4" destOrd="0" parTransId="{D61FCFA4-4906-4FE6-B82C-B48ABDCD268D}" sibTransId="{A8D1900D-B703-4863-AF08-E3E167958529}"/>
    <dgm:cxn modelId="{9A7DF66D-1395-4764-A991-C8F5623F8639}" type="presOf" srcId="{DF72218D-2752-43EB-8602-526DA7276728}" destId="{3814D186-05C2-42C3-8F2B-CC9836148B5F}" srcOrd="0" destOrd="0" presId="urn:microsoft.com/office/officeart/2005/8/layout/hierarchy2"/>
    <dgm:cxn modelId="{410D586E-D68D-4734-AA04-4D4EDA213450}" type="presOf" srcId="{C2C00DBF-AD1B-4805-A2C0-30CE9C1F14A9}" destId="{0559F3E3-D13A-4EB6-B939-029643867571}" srcOrd="0" destOrd="0" presId="urn:microsoft.com/office/officeart/2005/8/layout/hierarchy2"/>
    <dgm:cxn modelId="{53D3CA4E-3AA3-4D3F-874B-0851E47C3D05}" type="presOf" srcId="{4EC34FE4-05A5-49E1-88EC-533A7A2380D7}" destId="{7EAEE48B-0C73-470B-A576-FAB133A8CAEC}" srcOrd="0" destOrd="0" presId="urn:microsoft.com/office/officeart/2005/8/layout/hierarchy2"/>
    <dgm:cxn modelId="{2E109187-4982-4407-A3A9-F3826290DCEB}" type="presOf" srcId="{DF72218D-2752-43EB-8602-526DA7276728}" destId="{7B984EAD-7305-4608-A853-0665D5551D0A}" srcOrd="1" destOrd="0" presId="urn:microsoft.com/office/officeart/2005/8/layout/hierarchy2"/>
    <dgm:cxn modelId="{EB9D2C93-23B0-44FF-B392-BDC402BEBAB5}" type="presOf" srcId="{6FF06063-A72B-47AE-ACF5-03BCCDF75212}" destId="{5252EFB9-4B5B-4E9D-8D4C-0BFE68D1D660}" srcOrd="1" destOrd="0" presId="urn:microsoft.com/office/officeart/2005/8/layout/hierarchy2"/>
    <dgm:cxn modelId="{793682A8-6C7A-4D7E-843F-978B4071D35E}" type="presOf" srcId="{6FF06063-A72B-47AE-ACF5-03BCCDF75212}" destId="{9406D512-393B-4328-B996-05E5D58E22F7}" srcOrd="0" destOrd="0" presId="urn:microsoft.com/office/officeart/2005/8/layout/hierarchy2"/>
    <dgm:cxn modelId="{FB61E2AF-98E2-42AB-97C5-0D5CD9318649}" srcId="{3A9DA396-3A6E-4F36-BBC1-E41E01970C94}" destId="{1A2DA06D-7F1B-4B62-9724-246D0B001307}" srcOrd="0" destOrd="0" parTransId="{C406A593-6F48-4D28-ABF9-08D562716612}" sibTransId="{5CA07C04-7050-4394-BEAC-AE600ABD6D38}"/>
    <dgm:cxn modelId="{122536B9-2146-4155-A876-8853C23850F3}" type="presOf" srcId="{1A2DA06D-7F1B-4B62-9724-246D0B001307}" destId="{9968BD21-4F9A-4E43-8D44-7AB876BD0C3E}" srcOrd="0" destOrd="0" presId="urn:microsoft.com/office/officeart/2005/8/layout/hierarchy2"/>
    <dgm:cxn modelId="{89ECABD6-DE83-4227-A194-99A6C851E116}" type="presOf" srcId="{3E09429D-D959-4CA9-88A4-ED17E5B4AED5}" destId="{3B24BFD4-9707-42B3-B9CF-F4DE9A595E8C}" srcOrd="0" destOrd="0" presId="urn:microsoft.com/office/officeart/2005/8/layout/hierarchy2"/>
    <dgm:cxn modelId="{4CF576E0-15D5-49F6-B59D-F208439FB010}" type="presOf" srcId="{88BA057A-8661-4F7F-89EF-CBEAC4C2E0B5}" destId="{2DF46E21-8CCA-40CA-9D94-BEBEAB968F92}" srcOrd="0" destOrd="0" presId="urn:microsoft.com/office/officeart/2005/8/layout/hierarchy2"/>
    <dgm:cxn modelId="{09AFEDE2-9819-4158-8219-4F728376F4C6}" type="presOf" srcId="{2240D170-C6DC-458F-AABC-F2853A72FBD5}" destId="{CE7C55BE-F63A-4615-89C7-B23CB20AD822}" srcOrd="0" destOrd="0" presId="urn:microsoft.com/office/officeart/2005/8/layout/hierarchy2"/>
    <dgm:cxn modelId="{CD2E84F2-CAF1-47C4-8B00-C7265E32BCF8}" srcId="{1A2DA06D-7F1B-4B62-9724-246D0B001307}" destId="{BB3C956C-0F2A-4F98-AF28-E5EE9F16CFD3}" srcOrd="3" destOrd="0" parTransId="{DA802C17-06AD-4199-9959-FD35A759D2E3}" sibTransId="{06833795-C9D3-440C-B50F-D13A964E6ECF}"/>
    <dgm:cxn modelId="{84CF85F4-FEF5-4C1B-BA95-E133698FA8C6}" srcId="{1A2DA06D-7F1B-4B62-9724-246D0B001307}" destId="{2240D170-C6DC-458F-AABC-F2853A72FBD5}" srcOrd="2" destOrd="0" parTransId="{DF72218D-2752-43EB-8602-526DA7276728}" sibTransId="{F0734C4E-D32B-48EC-881F-2EDA1EC3F2FA}"/>
    <dgm:cxn modelId="{424C8C28-46B2-48BB-AD47-F43D99D8C0EF}" type="presParOf" srcId="{9219224E-4DDD-4E02-8DF1-D84CCD6384D2}" destId="{C6B99785-6338-4604-B54F-A27CD3BD65CD}" srcOrd="0" destOrd="0" presId="urn:microsoft.com/office/officeart/2005/8/layout/hierarchy2"/>
    <dgm:cxn modelId="{53B096C7-80A2-4DE6-8161-23FC6314EC17}" type="presParOf" srcId="{C6B99785-6338-4604-B54F-A27CD3BD65CD}" destId="{9968BD21-4F9A-4E43-8D44-7AB876BD0C3E}" srcOrd="0" destOrd="0" presId="urn:microsoft.com/office/officeart/2005/8/layout/hierarchy2"/>
    <dgm:cxn modelId="{D3EA0D24-503B-4CA9-BA8D-96F570D39B2F}" type="presParOf" srcId="{C6B99785-6338-4604-B54F-A27CD3BD65CD}" destId="{7D244752-EF1F-4EC0-B891-3B4DBAA8CFE7}" srcOrd="1" destOrd="0" presId="urn:microsoft.com/office/officeart/2005/8/layout/hierarchy2"/>
    <dgm:cxn modelId="{4A1E9AFE-D9B2-4C75-8AC9-11F03B796F2E}" type="presParOf" srcId="{7D244752-EF1F-4EC0-B891-3B4DBAA8CFE7}" destId="{2DF46E21-8CCA-40CA-9D94-BEBEAB968F92}" srcOrd="0" destOrd="0" presId="urn:microsoft.com/office/officeart/2005/8/layout/hierarchy2"/>
    <dgm:cxn modelId="{34450AC6-44FB-4657-B36B-2D611C5804E3}" type="presParOf" srcId="{2DF46E21-8CCA-40CA-9D94-BEBEAB968F92}" destId="{9859BA28-FAB3-4F27-9970-62715649CED7}" srcOrd="0" destOrd="0" presId="urn:microsoft.com/office/officeart/2005/8/layout/hierarchy2"/>
    <dgm:cxn modelId="{BF280CA7-92EF-4CC0-8E5C-CDB1ACF6B2B3}" type="presParOf" srcId="{7D244752-EF1F-4EC0-B891-3B4DBAA8CFE7}" destId="{1A8323F0-3F82-4DD0-83D0-E064223F67A2}" srcOrd="1" destOrd="0" presId="urn:microsoft.com/office/officeart/2005/8/layout/hierarchy2"/>
    <dgm:cxn modelId="{B9934084-E0B3-4FE8-9930-2B3AA2F59239}" type="presParOf" srcId="{1A8323F0-3F82-4DD0-83D0-E064223F67A2}" destId="{0559F3E3-D13A-4EB6-B939-029643867571}" srcOrd="0" destOrd="0" presId="urn:microsoft.com/office/officeart/2005/8/layout/hierarchy2"/>
    <dgm:cxn modelId="{4E6A0BDE-7D45-42EA-8150-7CE6A3EA0AA3}" type="presParOf" srcId="{1A8323F0-3F82-4DD0-83D0-E064223F67A2}" destId="{40EDA10F-E36D-418F-99FA-3A0DDA3A2F74}" srcOrd="1" destOrd="0" presId="urn:microsoft.com/office/officeart/2005/8/layout/hierarchy2"/>
    <dgm:cxn modelId="{5EEFB306-E798-4FF5-8F1A-C1560B7BAD52}" type="presParOf" srcId="{7D244752-EF1F-4EC0-B891-3B4DBAA8CFE7}" destId="{9406D512-393B-4328-B996-05E5D58E22F7}" srcOrd="2" destOrd="0" presId="urn:microsoft.com/office/officeart/2005/8/layout/hierarchy2"/>
    <dgm:cxn modelId="{F5D762B3-0B56-42DE-8EDF-7D88ED0EFB86}" type="presParOf" srcId="{9406D512-393B-4328-B996-05E5D58E22F7}" destId="{5252EFB9-4B5B-4E9D-8D4C-0BFE68D1D660}" srcOrd="0" destOrd="0" presId="urn:microsoft.com/office/officeart/2005/8/layout/hierarchy2"/>
    <dgm:cxn modelId="{824EA63B-2998-4AC0-A7FF-9F3FCD245130}" type="presParOf" srcId="{7D244752-EF1F-4EC0-B891-3B4DBAA8CFE7}" destId="{81BA0E04-16C3-4E0F-9B1B-BF8906BF192D}" srcOrd="3" destOrd="0" presId="urn:microsoft.com/office/officeart/2005/8/layout/hierarchy2"/>
    <dgm:cxn modelId="{8267B403-4D36-4313-A38C-14E636EB0346}" type="presParOf" srcId="{81BA0E04-16C3-4E0F-9B1B-BF8906BF192D}" destId="{3B24BFD4-9707-42B3-B9CF-F4DE9A595E8C}" srcOrd="0" destOrd="0" presId="urn:microsoft.com/office/officeart/2005/8/layout/hierarchy2"/>
    <dgm:cxn modelId="{6C0EE13F-3730-4EFB-82C1-9EAEDA64DEBF}" type="presParOf" srcId="{81BA0E04-16C3-4E0F-9B1B-BF8906BF192D}" destId="{8F08D62B-4B18-4AD8-8EB7-67F8E86810D9}" srcOrd="1" destOrd="0" presId="urn:microsoft.com/office/officeart/2005/8/layout/hierarchy2"/>
    <dgm:cxn modelId="{0586BEA8-519A-46D7-BA44-D0800A417634}" type="presParOf" srcId="{7D244752-EF1F-4EC0-B891-3B4DBAA8CFE7}" destId="{3814D186-05C2-42C3-8F2B-CC9836148B5F}" srcOrd="4" destOrd="0" presId="urn:microsoft.com/office/officeart/2005/8/layout/hierarchy2"/>
    <dgm:cxn modelId="{37EE94AB-EA31-4267-A3D0-0C952D9574AC}" type="presParOf" srcId="{3814D186-05C2-42C3-8F2B-CC9836148B5F}" destId="{7B984EAD-7305-4608-A853-0665D5551D0A}" srcOrd="0" destOrd="0" presId="urn:microsoft.com/office/officeart/2005/8/layout/hierarchy2"/>
    <dgm:cxn modelId="{E2822BD8-3149-414F-95A4-8B694D8BEC3F}" type="presParOf" srcId="{7D244752-EF1F-4EC0-B891-3B4DBAA8CFE7}" destId="{ED784654-E09D-4392-B35F-0EF8CF72BC32}" srcOrd="5" destOrd="0" presId="urn:microsoft.com/office/officeart/2005/8/layout/hierarchy2"/>
    <dgm:cxn modelId="{D8A486C0-FE26-4B2E-849D-F64B0C901B6F}" type="presParOf" srcId="{ED784654-E09D-4392-B35F-0EF8CF72BC32}" destId="{CE7C55BE-F63A-4615-89C7-B23CB20AD822}" srcOrd="0" destOrd="0" presId="urn:microsoft.com/office/officeart/2005/8/layout/hierarchy2"/>
    <dgm:cxn modelId="{28BB98ED-49D2-41A6-82CC-863B309AC38A}" type="presParOf" srcId="{ED784654-E09D-4392-B35F-0EF8CF72BC32}" destId="{C8C6E2BC-F84A-47F5-8B5B-A7CD8EE2CF64}" srcOrd="1" destOrd="0" presId="urn:microsoft.com/office/officeart/2005/8/layout/hierarchy2"/>
    <dgm:cxn modelId="{8B93D3D8-5616-4212-ABEE-17130B8553F1}" type="presParOf" srcId="{7D244752-EF1F-4EC0-B891-3B4DBAA8CFE7}" destId="{8522A36F-3B8E-4A35-9ED2-F3AE154A6FF2}" srcOrd="6" destOrd="0" presId="urn:microsoft.com/office/officeart/2005/8/layout/hierarchy2"/>
    <dgm:cxn modelId="{1BEE609E-4FBD-4A94-8B45-7F555070A059}" type="presParOf" srcId="{8522A36F-3B8E-4A35-9ED2-F3AE154A6FF2}" destId="{6147F73E-9933-49E2-843B-68EB3B4CEEFA}" srcOrd="0" destOrd="0" presId="urn:microsoft.com/office/officeart/2005/8/layout/hierarchy2"/>
    <dgm:cxn modelId="{8BC6CF54-36D6-4274-AD5C-C34C8734301C}" type="presParOf" srcId="{7D244752-EF1F-4EC0-B891-3B4DBAA8CFE7}" destId="{72BDF13F-F2E7-4373-A62D-2D8CBDA74382}" srcOrd="7" destOrd="0" presId="urn:microsoft.com/office/officeart/2005/8/layout/hierarchy2"/>
    <dgm:cxn modelId="{1164B773-5222-45CD-B8E8-F3B884807513}" type="presParOf" srcId="{72BDF13F-F2E7-4373-A62D-2D8CBDA74382}" destId="{604F0B74-F71D-40E7-AD48-8DD3A3494105}" srcOrd="0" destOrd="0" presId="urn:microsoft.com/office/officeart/2005/8/layout/hierarchy2"/>
    <dgm:cxn modelId="{6BEE4578-3037-4B93-A73F-3BF822060D9A}" type="presParOf" srcId="{72BDF13F-F2E7-4373-A62D-2D8CBDA74382}" destId="{C5EE3063-42AF-486A-97C8-4DF3570317B4}" srcOrd="1" destOrd="0" presId="urn:microsoft.com/office/officeart/2005/8/layout/hierarchy2"/>
    <dgm:cxn modelId="{DD390595-70F2-4278-8779-B37777D21B9D}" type="presParOf" srcId="{7D244752-EF1F-4EC0-B891-3B4DBAA8CFE7}" destId="{0C057B93-9424-402D-9F84-44D015FEC93C}" srcOrd="8" destOrd="0" presId="urn:microsoft.com/office/officeart/2005/8/layout/hierarchy2"/>
    <dgm:cxn modelId="{FB71D83B-BE25-4B31-BBB5-D780B90A5C7F}" type="presParOf" srcId="{0C057B93-9424-402D-9F84-44D015FEC93C}" destId="{D9FF0ACB-1487-4B71-9176-374CE803C268}" srcOrd="0" destOrd="0" presId="urn:microsoft.com/office/officeart/2005/8/layout/hierarchy2"/>
    <dgm:cxn modelId="{5D09B2F9-F931-4F91-B368-733813582397}" type="presParOf" srcId="{7D244752-EF1F-4EC0-B891-3B4DBAA8CFE7}" destId="{8F82973E-156F-40EC-A207-5F07B5D8BA90}" srcOrd="9" destOrd="0" presId="urn:microsoft.com/office/officeart/2005/8/layout/hierarchy2"/>
    <dgm:cxn modelId="{D2D415E3-9A55-4342-9281-4D5D27E22659}" type="presParOf" srcId="{8F82973E-156F-40EC-A207-5F07B5D8BA90}" destId="{7EAEE48B-0C73-470B-A576-FAB133A8CAEC}" srcOrd="0" destOrd="0" presId="urn:microsoft.com/office/officeart/2005/8/layout/hierarchy2"/>
    <dgm:cxn modelId="{533B40DF-9773-446B-9597-7EBE484946F1}" type="presParOf" srcId="{8F82973E-156F-40EC-A207-5F07B5D8BA90}" destId="{6348A9C0-9407-41C4-ADB2-2D795EE0A6F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9DA396-3A6E-4F36-BBC1-E41E01970C94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09429D-D959-4CA9-88A4-ED17E5B4AED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61-90-1: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Αποζημίωση Τρίτων (Υπεργολάβων) με Τιμολόγιο Παροχής Υπηρεσιών που δεν εντάσσονται στο προσωπικό του έργου</a:t>
          </a:r>
          <a:endParaRPr lang="el-G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2A7F14B-D705-42E9-B4B3-C467A8723272}" type="sibTrans" cxnId="{1B016E61-EF39-493C-93E4-33AAB2B0643E}">
      <dgm:prSet/>
      <dgm:spPr/>
      <dgm:t>
        <a:bodyPr/>
        <a:lstStyle/>
        <a:p>
          <a:endParaRPr lang="el-GR"/>
        </a:p>
      </dgm:t>
    </dgm:pt>
    <dgm:pt modelId="{6FF06063-A72B-47AE-ACF5-03BCCDF75212}" type="parTrans" cxnId="{1B016E61-EF39-493C-93E4-33AAB2B0643E}">
      <dgm:prSet/>
      <dgm:spPr/>
      <dgm:t>
        <a:bodyPr/>
        <a:lstStyle/>
        <a:p>
          <a:endParaRPr lang="el-GR"/>
        </a:p>
      </dgm:t>
    </dgm:pt>
    <dgm:pt modelId="{1A2DA06D-7F1B-4B62-9724-246D0B001307}">
      <dgm:prSet phldrT="[Κείμενο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3 - Δαπάνες για έρευνα επί συμβάσει, γνώσεις και διπλώματα ευρεσιτεχνίας</a:t>
          </a:r>
        </a:p>
      </dgm:t>
    </dgm:pt>
    <dgm:pt modelId="{5CA07C04-7050-4394-BEAC-AE600ABD6D38}" type="sibTrans" cxnId="{FB61E2AF-98E2-42AB-97C5-0D5CD9318649}">
      <dgm:prSet/>
      <dgm:spPr/>
      <dgm:t>
        <a:bodyPr/>
        <a:lstStyle/>
        <a:p>
          <a:endParaRPr lang="el-GR"/>
        </a:p>
      </dgm:t>
    </dgm:pt>
    <dgm:pt modelId="{C406A593-6F48-4D28-ABF9-08D562716612}" type="parTrans" cxnId="{FB61E2AF-98E2-42AB-97C5-0D5CD9318649}">
      <dgm:prSet/>
      <dgm:spPr/>
      <dgm:t>
        <a:bodyPr/>
        <a:lstStyle/>
        <a:p>
          <a:endParaRPr lang="el-GR"/>
        </a:p>
      </dgm:t>
    </dgm:pt>
    <dgm:pt modelId="{9219224E-4DDD-4E02-8DF1-D84CCD6384D2}" type="pres">
      <dgm:prSet presAssocID="{3A9DA396-3A6E-4F36-BBC1-E41E01970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B99785-6338-4604-B54F-A27CD3BD65CD}" type="pres">
      <dgm:prSet presAssocID="{1A2DA06D-7F1B-4B62-9724-246D0B001307}" presName="root1" presStyleCnt="0"/>
      <dgm:spPr/>
    </dgm:pt>
    <dgm:pt modelId="{9968BD21-4F9A-4E43-8D44-7AB876BD0C3E}" type="pres">
      <dgm:prSet presAssocID="{1A2DA06D-7F1B-4B62-9724-246D0B001307}" presName="LevelOneTextNode" presStyleLbl="node0" presStyleIdx="0" presStyleCnt="1" custScaleX="195206" custScaleY="433780">
        <dgm:presLayoutVars>
          <dgm:chPref val="3"/>
        </dgm:presLayoutVars>
      </dgm:prSet>
      <dgm:spPr>
        <a:prstGeom prst="bevel">
          <a:avLst/>
        </a:prstGeom>
      </dgm:spPr>
    </dgm:pt>
    <dgm:pt modelId="{7D244752-EF1F-4EC0-B891-3B4DBAA8CFE7}" type="pres">
      <dgm:prSet presAssocID="{1A2DA06D-7F1B-4B62-9724-246D0B001307}" presName="level2hierChild" presStyleCnt="0"/>
      <dgm:spPr/>
    </dgm:pt>
    <dgm:pt modelId="{9406D512-393B-4328-B996-05E5D58E22F7}" type="pres">
      <dgm:prSet presAssocID="{6FF06063-A72B-47AE-ACF5-03BCCDF75212}" presName="conn2-1" presStyleLbl="parChTrans1D2" presStyleIdx="0" presStyleCnt="1"/>
      <dgm:spPr/>
    </dgm:pt>
    <dgm:pt modelId="{5252EFB9-4B5B-4E9D-8D4C-0BFE68D1D660}" type="pres">
      <dgm:prSet presAssocID="{6FF06063-A72B-47AE-ACF5-03BCCDF75212}" presName="connTx" presStyleLbl="parChTrans1D2" presStyleIdx="0" presStyleCnt="1"/>
      <dgm:spPr/>
    </dgm:pt>
    <dgm:pt modelId="{81BA0E04-16C3-4E0F-9B1B-BF8906BF192D}" type="pres">
      <dgm:prSet presAssocID="{3E09429D-D959-4CA9-88A4-ED17E5B4AED5}" presName="root2" presStyleCnt="0"/>
      <dgm:spPr/>
    </dgm:pt>
    <dgm:pt modelId="{3B24BFD4-9707-42B3-B9CF-F4DE9A595E8C}" type="pres">
      <dgm:prSet presAssocID="{3E09429D-D959-4CA9-88A4-ED17E5B4AED5}" presName="LevelTwoTextNode" presStyleLbl="node2" presStyleIdx="0" presStyleCnt="1" custScaleX="260201" custScaleY="217123" custLinFactNeighborX="-963" custLinFactNeighborY="365">
        <dgm:presLayoutVars>
          <dgm:chPref val="3"/>
        </dgm:presLayoutVars>
      </dgm:prSet>
      <dgm:spPr>
        <a:prstGeom prst="bevel">
          <a:avLst/>
        </a:prstGeom>
      </dgm:spPr>
    </dgm:pt>
    <dgm:pt modelId="{8F08D62B-4B18-4AD8-8EB7-67F8E86810D9}" type="pres">
      <dgm:prSet presAssocID="{3E09429D-D959-4CA9-88A4-ED17E5B4AED5}" presName="level3hierChild" presStyleCnt="0"/>
      <dgm:spPr/>
    </dgm:pt>
  </dgm:ptLst>
  <dgm:cxnLst>
    <dgm:cxn modelId="{13C2FB27-50AE-4BB4-9C68-E58CDDF4501D}" type="presOf" srcId="{3A9DA396-3A6E-4F36-BBC1-E41E01970C94}" destId="{9219224E-4DDD-4E02-8DF1-D84CCD6384D2}" srcOrd="0" destOrd="0" presId="urn:microsoft.com/office/officeart/2005/8/layout/hierarchy2"/>
    <dgm:cxn modelId="{1B016E61-EF39-493C-93E4-33AAB2B0643E}" srcId="{1A2DA06D-7F1B-4B62-9724-246D0B001307}" destId="{3E09429D-D959-4CA9-88A4-ED17E5B4AED5}" srcOrd="0" destOrd="0" parTransId="{6FF06063-A72B-47AE-ACF5-03BCCDF75212}" sibTransId="{82A7F14B-D705-42E9-B4B3-C467A8723272}"/>
    <dgm:cxn modelId="{4D4A9D53-7C6D-4D5B-999F-3C3D70279D9A}" type="presOf" srcId="{1A2DA06D-7F1B-4B62-9724-246D0B001307}" destId="{9968BD21-4F9A-4E43-8D44-7AB876BD0C3E}" srcOrd="0" destOrd="0" presId="urn:microsoft.com/office/officeart/2005/8/layout/hierarchy2"/>
    <dgm:cxn modelId="{E6765958-0288-4007-BDBD-1D6DD84A4AB8}" type="presOf" srcId="{6FF06063-A72B-47AE-ACF5-03BCCDF75212}" destId="{9406D512-393B-4328-B996-05E5D58E22F7}" srcOrd="0" destOrd="0" presId="urn:microsoft.com/office/officeart/2005/8/layout/hierarchy2"/>
    <dgm:cxn modelId="{FB61E2AF-98E2-42AB-97C5-0D5CD9318649}" srcId="{3A9DA396-3A6E-4F36-BBC1-E41E01970C94}" destId="{1A2DA06D-7F1B-4B62-9724-246D0B001307}" srcOrd="0" destOrd="0" parTransId="{C406A593-6F48-4D28-ABF9-08D562716612}" sibTransId="{5CA07C04-7050-4394-BEAC-AE600ABD6D38}"/>
    <dgm:cxn modelId="{B4E16CE3-02AD-4FBC-A533-80F738FCCB7B}" type="presOf" srcId="{3E09429D-D959-4CA9-88A4-ED17E5B4AED5}" destId="{3B24BFD4-9707-42B3-B9CF-F4DE9A595E8C}" srcOrd="0" destOrd="0" presId="urn:microsoft.com/office/officeart/2005/8/layout/hierarchy2"/>
    <dgm:cxn modelId="{7571ACFD-9047-4687-B1AF-7F9BB4B1D657}" type="presOf" srcId="{6FF06063-A72B-47AE-ACF5-03BCCDF75212}" destId="{5252EFB9-4B5B-4E9D-8D4C-0BFE68D1D660}" srcOrd="1" destOrd="0" presId="urn:microsoft.com/office/officeart/2005/8/layout/hierarchy2"/>
    <dgm:cxn modelId="{56713248-DAAC-4F19-9991-6B23EAFA1A3D}" type="presParOf" srcId="{9219224E-4DDD-4E02-8DF1-D84CCD6384D2}" destId="{C6B99785-6338-4604-B54F-A27CD3BD65CD}" srcOrd="0" destOrd="0" presId="urn:microsoft.com/office/officeart/2005/8/layout/hierarchy2"/>
    <dgm:cxn modelId="{663F7206-3109-4CB6-9690-810B78257BD9}" type="presParOf" srcId="{C6B99785-6338-4604-B54F-A27CD3BD65CD}" destId="{9968BD21-4F9A-4E43-8D44-7AB876BD0C3E}" srcOrd="0" destOrd="0" presId="urn:microsoft.com/office/officeart/2005/8/layout/hierarchy2"/>
    <dgm:cxn modelId="{1041AE29-87A4-4A9E-84C8-7D7711D896E7}" type="presParOf" srcId="{C6B99785-6338-4604-B54F-A27CD3BD65CD}" destId="{7D244752-EF1F-4EC0-B891-3B4DBAA8CFE7}" srcOrd="1" destOrd="0" presId="urn:microsoft.com/office/officeart/2005/8/layout/hierarchy2"/>
    <dgm:cxn modelId="{A265F113-0E19-4B09-AA43-272F57800015}" type="presParOf" srcId="{7D244752-EF1F-4EC0-B891-3B4DBAA8CFE7}" destId="{9406D512-393B-4328-B996-05E5D58E22F7}" srcOrd="0" destOrd="0" presId="urn:microsoft.com/office/officeart/2005/8/layout/hierarchy2"/>
    <dgm:cxn modelId="{B7EBBA1A-3168-4375-8BD7-9DE7869DB585}" type="presParOf" srcId="{9406D512-393B-4328-B996-05E5D58E22F7}" destId="{5252EFB9-4B5B-4E9D-8D4C-0BFE68D1D660}" srcOrd="0" destOrd="0" presId="urn:microsoft.com/office/officeart/2005/8/layout/hierarchy2"/>
    <dgm:cxn modelId="{28D30630-A818-4BC9-8AFB-50D7089B1FF2}" type="presParOf" srcId="{7D244752-EF1F-4EC0-B891-3B4DBAA8CFE7}" destId="{81BA0E04-16C3-4E0F-9B1B-BF8906BF192D}" srcOrd="1" destOrd="0" presId="urn:microsoft.com/office/officeart/2005/8/layout/hierarchy2"/>
    <dgm:cxn modelId="{696BDA2E-431D-4D8A-B0EB-E89C21919837}" type="presParOf" srcId="{81BA0E04-16C3-4E0F-9B1B-BF8906BF192D}" destId="{3B24BFD4-9707-42B3-B9CF-F4DE9A595E8C}" srcOrd="0" destOrd="0" presId="urn:microsoft.com/office/officeart/2005/8/layout/hierarchy2"/>
    <dgm:cxn modelId="{40F1BA72-C2E4-45BF-8AFF-0E5383A61691}" type="presParOf" srcId="{81BA0E04-16C3-4E0F-9B1B-BF8906BF192D}" destId="{8F08D62B-4B18-4AD8-8EB7-67F8E86810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9DA396-3A6E-4F36-BBC1-E41E01970C94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B3C956C-0F2A-4F98-AF28-E5EE9F16CFD3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64-09: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Έξοδα Δημοσιεύσεων και Ανακοινώσεων</a:t>
          </a:r>
          <a:endParaRPr lang="el-G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833795-C9D3-440C-B50F-D13A964E6ECF}" type="sibTrans" cxnId="{CD2E84F2-CAF1-47C4-8B00-C7265E32BCF8}">
      <dgm:prSet/>
      <dgm:spPr/>
      <dgm:t>
        <a:bodyPr/>
        <a:lstStyle/>
        <a:p>
          <a:endParaRPr lang="el-GR"/>
        </a:p>
      </dgm:t>
    </dgm:pt>
    <dgm:pt modelId="{DA802C17-06AD-4199-9959-FD35A759D2E3}" type="parTrans" cxnId="{CD2E84F2-CAF1-47C4-8B00-C7265E32BCF8}">
      <dgm:prSet/>
      <dgm:spPr/>
      <dgm:t>
        <a:bodyPr/>
        <a:lstStyle/>
        <a:p>
          <a:endParaRPr lang="el-GR"/>
        </a:p>
      </dgm:t>
    </dgm:pt>
    <dgm:pt modelId="{3E09429D-D959-4CA9-88A4-ED17E5B4AED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64-01: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Έξοδα Ταξιδιών Εσωτερικού - Εξωτερικού</a:t>
          </a:r>
          <a:endParaRPr lang="el-G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2A7F14B-D705-42E9-B4B3-C467A8723272}" type="sibTrans" cxnId="{1B016E61-EF39-493C-93E4-33AAB2B0643E}">
      <dgm:prSet/>
      <dgm:spPr/>
      <dgm:t>
        <a:bodyPr/>
        <a:lstStyle/>
        <a:p>
          <a:endParaRPr lang="el-GR"/>
        </a:p>
      </dgm:t>
    </dgm:pt>
    <dgm:pt modelId="{6FF06063-A72B-47AE-ACF5-03BCCDF75212}" type="parTrans" cxnId="{1B016E61-EF39-493C-93E4-33AAB2B0643E}">
      <dgm:prSet/>
      <dgm:spPr/>
      <dgm:t>
        <a:bodyPr/>
        <a:lstStyle/>
        <a:p>
          <a:endParaRPr lang="el-GR"/>
        </a:p>
      </dgm:t>
    </dgm:pt>
    <dgm:pt modelId="{1A2DA06D-7F1B-4B62-9724-246D0B001307}">
      <dgm:prSet phldrT="[Κείμενο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4 - Πρόσθετα γενικά έξοδα και λοιπές λειτουργικές δαπάνες</a:t>
          </a:r>
        </a:p>
      </dgm:t>
    </dgm:pt>
    <dgm:pt modelId="{5CA07C04-7050-4394-BEAC-AE600ABD6D38}" type="sibTrans" cxnId="{FB61E2AF-98E2-42AB-97C5-0D5CD9318649}">
      <dgm:prSet/>
      <dgm:spPr/>
      <dgm:t>
        <a:bodyPr/>
        <a:lstStyle/>
        <a:p>
          <a:endParaRPr lang="el-GR"/>
        </a:p>
      </dgm:t>
    </dgm:pt>
    <dgm:pt modelId="{C406A593-6F48-4D28-ABF9-08D562716612}" type="parTrans" cxnId="{FB61E2AF-98E2-42AB-97C5-0D5CD9318649}">
      <dgm:prSet/>
      <dgm:spPr/>
      <dgm:t>
        <a:bodyPr/>
        <a:lstStyle/>
        <a:p>
          <a:endParaRPr lang="el-GR"/>
        </a:p>
      </dgm:t>
    </dgm:pt>
    <dgm:pt modelId="{2240D170-C6DC-458F-AABC-F2853A72FBD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64-02: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Έξοδα για την Προβολή και Διαφήμιση των Έργων</a:t>
          </a:r>
          <a:endParaRPr lang="el-G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0734C4E-D32B-48EC-881F-2EDA1EC3F2FA}" type="sibTrans" cxnId="{84CF85F4-FEF5-4C1B-BA95-E133698FA8C6}">
      <dgm:prSet/>
      <dgm:spPr/>
      <dgm:t>
        <a:bodyPr/>
        <a:lstStyle/>
        <a:p>
          <a:endParaRPr lang="el-GR"/>
        </a:p>
      </dgm:t>
    </dgm:pt>
    <dgm:pt modelId="{DF72218D-2752-43EB-8602-526DA7276728}" type="parTrans" cxnId="{84CF85F4-FEF5-4C1B-BA95-E133698FA8C6}">
      <dgm:prSet/>
      <dgm:spPr/>
      <dgm:t>
        <a:bodyPr/>
        <a:lstStyle/>
        <a:p>
          <a:endParaRPr lang="el-GR"/>
        </a:p>
      </dgm:t>
    </dgm:pt>
    <dgm:pt modelId="{41681253-B4A5-4F2C-928B-B96038A8A6EB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64-08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Προμήθεια Υλικών Άμεσης Ανάλωσης (εργαστηριακά αναλώσιμα)</a:t>
          </a:r>
        </a:p>
      </dgm:t>
    </dgm:pt>
    <dgm:pt modelId="{D0986158-FF4A-4D70-87FA-39F9063CBD60}" type="parTrans" cxnId="{0CF60802-D6A6-49B9-9E83-A40014B2B94E}">
      <dgm:prSet/>
      <dgm:spPr/>
      <dgm:t>
        <a:bodyPr/>
        <a:lstStyle/>
        <a:p>
          <a:endParaRPr lang="el-GR"/>
        </a:p>
      </dgm:t>
    </dgm:pt>
    <dgm:pt modelId="{C1C443D2-9DF2-4946-A680-094C3A1CA61E}" type="sibTrans" cxnId="{0CF60802-D6A6-49B9-9E83-A40014B2B94E}">
      <dgm:prSet/>
      <dgm:spPr/>
      <dgm:t>
        <a:bodyPr/>
        <a:lstStyle/>
        <a:p>
          <a:endParaRPr lang="el-GR"/>
        </a:p>
      </dgm:t>
    </dgm:pt>
    <dgm:pt modelId="{CAF88B36-EB6B-45AE-AAEA-5D3CEA1EB5C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64-98-1 : Λοιπά έξοδα (π.χ. κλειδιά, μονωτικές ταινίες)</a:t>
          </a:r>
        </a:p>
      </dgm:t>
    </dgm:pt>
    <dgm:pt modelId="{785411E0-7845-4A07-A5C6-313366E039A4}" type="parTrans" cxnId="{30C0CE90-FBD9-4148-947C-E444114CAA34}">
      <dgm:prSet/>
      <dgm:spPr/>
      <dgm:t>
        <a:bodyPr/>
        <a:lstStyle/>
        <a:p>
          <a:endParaRPr lang="el-GR"/>
        </a:p>
      </dgm:t>
    </dgm:pt>
    <dgm:pt modelId="{FB9F7C99-152A-4BEF-94DA-DCD8B8FFEC57}" type="sibTrans" cxnId="{30C0CE90-FBD9-4148-947C-E444114CAA34}">
      <dgm:prSet/>
      <dgm:spPr/>
      <dgm:t>
        <a:bodyPr/>
        <a:lstStyle/>
        <a:p>
          <a:endParaRPr lang="el-GR"/>
        </a:p>
      </dgm:t>
    </dgm:pt>
    <dgm:pt modelId="{CD1F8A38-9AB9-4BD0-A6B6-3459905A9CA1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-9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Αμοιβή ορκωτού λογιστή</a:t>
          </a:r>
          <a:b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(η εν λόγω δαπάνη είναι υποχρεωτική)</a:t>
          </a:r>
        </a:p>
      </dgm:t>
    </dgm:pt>
    <dgm:pt modelId="{5EC99B0A-4A0D-4725-B929-70F8FDE73CBC}" type="parTrans" cxnId="{FD0324D1-7035-42D0-B938-292E23CE6DB1}">
      <dgm:prSet/>
      <dgm:spPr/>
      <dgm:t>
        <a:bodyPr/>
        <a:lstStyle/>
        <a:p>
          <a:endParaRPr lang="el-GR"/>
        </a:p>
      </dgm:t>
    </dgm:pt>
    <dgm:pt modelId="{3B84ED0A-CBA3-46F2-B6B3-5430DC9CAE25}" type="sibTrans" cxnId="{FD0324D1-7035-42D0-B938-292E23CE6DB1}">
      <dgm:prSet/>
      <dgm:spPr/>
      <dgm:t>
        <a:bodyPr/>
        <a:lstStyle/>
        <a:p>
          <a:endParaRPr lang="el-GR"/>
        </a:p>
      </dgm:t>
    </dgm:pt>
    <dgm:pt modelId="{9219224E-4DDD-4E02-8DF1-D84CCD6384D2}" type="pres">
      <dgm:prSet presAssocID="{3A9DA396-3A6E-4F36-BBC1-E41E01970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B99785-6338-4604-B54F-A27CD3BD65CD}" type="pres">
      <dgm:prSet presAssocID="{1A2DA06D-7F1B-4B62-9724-246D0B001307}" presName="root1" presStyleCnt="0"/>
      <dgm:spPr/>
    </dgm:pt>
    <dgm:pt modelId="{9968BD21-4F9A-4E43-8D44-7AB876BD0C3E}" type="pres">
      <dgm:prSet presAssocID="{1A2DA06D-7F1B-4B62-9724-246D0B001307}" presName="LevelOneTextNode" presStyleLbl="node0" presStyleIdx="0" presStyleCnt="1" custScaleX="242323" custScaleY="235903">
        <dgm:presLayoutVars>
          <dgm:chPref val="3"/>
        </dgm:presLayoutVars>
      </dgm:prSet>
      <dgm:spPr>
        <a:prstGeom prst="bevel">
          <a:avLst/>
        </a:prstGeom>
      </dgm:spPr>
    </dgm:pt>
    <dgm:pt modelId="{7D244752-EF1F-4EC0-B891-3B4DBAA8CFE7}" type="pres">
      <dgm:prSet presAssocID="{1A2DA06D-7F1B-4B62-9724-246D0B001307}" presName="level2hierChild" presStyleCnt="0"/>
      <dgm:spPr/>
    </dgm:pt>
    <dgm:pt modelId="{9406D512-393B-4328-B996-05E5D58E22F7}" type="pres">
      <dgm:prSet presAssocID="{6FF06063-A72B-47AE-ACF5-03BCCDF75212}" presName="conn2-1" presStyleLbl="parChTrans1D2" presStyleIdx="0" presStyleCnt="6"/>
      <dgm:spPr/>
    </dgm:pt>
    <dgm:pt modelId="{5252EFB9-4B5B-4E9D-8D4C-0BFE68D1D660}" type="pres">
      <dgm:prSet presAssocID="{6FF06063-A72B-47AE-ACF5-03BCCDF75212}" presName="connTx" presStyleLbl="parChTrans1D2" presStyleIdx="0" presStyleCnt="6"/>
      <dgm:spPr/>
    </dgm:pt>
    <dgm:pt modelId="{81BA0E04-16C3-4E0F-9B1B-BF8906BF192D}" type="pres">
      <dgm:prSet presAssocID="{3E09429D-D959-4CA9-88A4-ED17E5B4AED5}" presName="root2" presStyleCnt="0"/>
      <dgm:spPr/>
    </dgm:pt>
    <dgm:pt modelId="{3B24BFD4-9707-42B3-B9CF-F4DE9A595E8C}" type="pres">
      <dgm:prSet presAssocID="{3E09429D-D959-4CA9-88A4-ED17E5B4AED5}" presName="LevelTwoTextNode" presStyleLbl="node2" presStyleIdx="0" presStyleCnt="6" custScaleX="257587" custScaleY="90589" custLinFactNeighborX="-963" custLinFactNeighborY="-30129">
        <dgm:presLayoutVars>
          <dgm:chPref val="3"/>
        </dgm:presLayoutVars>
      </dgm:prSet>
      <dgm:spPr>
        <a:prstGeom prst="bevel">
          <a:avLst/>
        </a:prstGeom>
      </dgm:spPr>
    </dgm:pt>
    <dgm:pt modelId="{8F08D62B-4B18-4AD8-8EB7-67F8E86810D9}" type="pres">
      <dgm:prSet presAssocID="{3E09429D-D959-4CA9-88A4-ED17E5B4AED5}" presName="level3hierChild" presStyleCnt="0"/>
      <dgm:spPr/>
    </dgm:pt>
    <dgm:pt modelId="{3814D186-05C2-42C3-8F2B-CC9836148B5F}" type="pres">
      <dgm:prSet presAssocID="{DF72218D-2752-43EB-8602-526DA7276728}" presName="conn2-1" presStyleLbl="parChTrans1D2" presStyleIdx="1" presStyleCnt="6"/>
      <dgm:spPr/>
    </dgm:pt>
    <dgm:pt modelId="{7B984EAD-7305-4608-A853-0665D5551D0A}" type="pres">
      <dgm:prSet presAssocID="{DF72218D-2752-43EB-8602-526DA7276728}" presName="connTx" presStyleLbl="parChTrans1D2" presStyleIdx="1" presStyleCnt="6"/>
      <dgm:spPr/>
    </dgm:pt>
    <dgm:pt modelId="{ED784654-E09D-4392-B35F-0EF8CF72BC32}" type="pres">
      <dgm:prSet presAssocID="{2240D170-C6DC-458F-AABC-F2853A72FBD5}" presName="root2" presStyleCnt="0"/>
      <dgm:spPr/>
    </dgm:pt>
    <dgm:pt modelId="{CE7C55BE-F63A-4615-89C7-B23CB20AD822}" type="pres">
      <dgm:prSet presAssocID="{2240D170-C6DC-458F-AABC-F2853A72FBD5}" presName="LevelTwoTextNode" presStyleLbl="node2" presStyleIdx="1" presStyleCnt="6" custScaleX="257587" custScaleY="90589" custLinFactNeighborY="-16182">
        <dgm:presLayoutVars>
          <dgm:chPref val="3"/>
        </dgm:presLayoutVars>
      </dgm:prSet>
      <dgm:spPr>
        <a:prstGeom prst="bevel">
          <a:avLst/>
        </a:prstGeom>
      </dgm:spPr>
    </dgm:pt>
    <dgm:pt modelId="{C8C6E2BC-F84A-47F5-8B5B-A7CD8EE2CF64}" type="pres">
      <dgm:prSet presAssocID="{2240D170-C6DC-458F-AABC-F2853A72FBD5}" presName="level3hierChild" presStyleCnt="0"/>
      <dgm:spPr/>
    </dgm:pt>
    <dgm:pt modelId="{8522A36F-3B8E-4A35-9ED2-F3AE154A6FF2}" type="pres">
      <dgm:prSet presAssocID="{DA802C17-06AD-4199-9959-FD35A759D2E3}" presName="conn2-1" presStyleLbl="parChTrans1D2" presStyleIdx="2" presStyleCnt="6"/>
      <dgm:spPr/>
    </dgm:pt>
    <dgm:pt modelId="{6147F73E-9933-49E2-843B-68EB3B4CEEFA}" type="pres">
      <dgm:prSet presAssocID="{DA802C17-06AD-4199-9959-FD35A759D2E3}" presName="connTx" presStyleLbl="parChTrans1D2" presStyleIdx="2" presStyleCnt="6"/>
      <dgm:spPr/>
    </dgm:pt>
    <dgm:pt modelId="{72BDF13F-F2E7-4373-A62D-2D8CBDA74382}" type="pres">
      <dgm:prSet presAssocID="{BB3C956C-0F2A-4F98-AF28-E5EE9F16CFD3}" presName="root2" presStyleCnt="0"/>
      <dgm:spPr/>
    </dgm:pt>
    <dgm:pt modelId="{604F0B74-F71D-40E7-AD48-8DD3A3494105}" type="pres">
      <dgm:prSet presAssocID="{BB3C956C-0F2A-4F98-AF28-E5EE9F16CFD3}" presName="LevelTwoTextNode" presStyleLbl="node2" presStyleIdx="2" presStyleCnt="6" custScaleX="257587" custScaleY="90589" custLinFactNeighborX="-963" custLinFactNeighborY="-8659">
        <dgm:presLayoutVars>
          <dgm:chPref val="3"/>
        </dgm:presLayoutVars>
      </dgm:prSet>
      <dgm:spPr>
        <a:prstGeom prst="bevel">
          <a:avLst/>
        </a:prstGeom>
      </dgm:spPr>
    </dgm:pt>
    <dgm:pt modelId="{C5EE3063-42AF-486A-97C8-4DF3570317B4}" type="pres">
      <dgm:prSet presAssocID="{BB3C956C-0F2A-4F98-AF28-E5EE9F16CFD3}" presName="level3hierChild" presStyleCnt="0"/>
      <dgm:spPr/>
    </dgm:pt>
    <dgm:pt modelId="{07ADCC04-D287-40EF-B403-F75AFEBAE3F5}" type="pres">
      <dgm:prSet presAssocID="{D0986158-FF4A-4D70-87FA-39F9063CBD60}" presName="conn2-1" presStyleLbl="parChTrans1D2" presStyleIdx="3" presStyleCnt="6"/>
      <dgm:spPr/>
    </dgm:pt>
    <dgm:pt modelId="{AD694974-8086-41DF-AAD7-50D81C4298C5}" type="pres">
      <dgm:prSet presAssocID="{D0986158-FF4A-4D70-87FA-39F9063CBD60}" presName="connTx" presStyleLbl="parChTrans1D2" presStyleIdx="3" presStyleCnt="6"/>
      <dgm:spPr/>
    </dgm:pt>
    <dgm:pt modelId="{4BD58271-3DDF-4A93-9B8B-B04C51EE643A}" type="pres">
      <dgm:prSet presAssocID="{41681253-B4A5-4F2C-928B-B96038A8A6EB}" presName="root2" presStyleCnt="0"/>
      <dgm:spPr/>
    </dgm:pt>
    <dgm:pt modelId="{474F5C25-3F6E-40B4-BF00-72834C4CF774}" type="pres">
      <dgm:prSet presAssocID="{41681253-B4A5-4F2C-928B-B96038A8A6EB}" presName="LevelTwoTextNode" presStyleLbl="node2" presStyleIdx="3" presStyleCnt="6" custScaleX="257587" custScaleY="90589" custLinFactNeighborX="581" custLinFactNeighborY="484">
        <dgm:presLayoutVars>
          <dgm:chPref val="3"/>
        </dgm:presLayoutVars>
      </dgm:prSet>
      <dgm:spPr>
        <a:prstGeom prst="bevel">
          <a:avLst/>
        </a:prstGeom>
      </dgm:spPr>
    </dgm:pt>
    <dgm:pt modelId="{B489BE7E-085C-475E-8ED0-31CFE39CB6ED}" type="pres">
      <dgm:prSet presAssocID="{41681253-B4A5-4F2C-928B-B96038A8A6EB}" presName="level3hierChild" presStyleCnt="0"/>
      <dgm:spPr/>
    </dgm:pt>
    <dgm:pt modelId="{8148038A-2BA9-457B-8B56-CDD9C98FE36B}" type="pres">
      <dgm:prSet presAssocID="{785411E0-7845-4A07-A5C6-313366E039A4}" presName="conn2-1" presStyleLbl="parChTrans1D2" presStyleIdx="4" presStyleCnt="6"/>
      <dgm:spPr/>
    </dgm:pt>
    <dgm:pt modelId="{22D0A7BA-4BF0-4D7A-B65B-42C659F6A12A}" type="pres">
      <dgm:prSet presAssocID="{785411E0-7845-4A07-A5C6-313366E039A4}" presName="connTx" presStyleLbl="parChTrans1D2" presStyleIdx="4" presStyleCnt="6"/>
      <dgm:spPr/>
    </dgm:pt>
    <dgm:pt modelId="{FEFF720E-8A82-4C2A-8E9A-9B95B9CC0A14}" type="pres">
      <dgm:prSet presAssocID="{CAF88B36-EB6B-45AE-AAEA-5D3CEA1EB5C5}" presName="root2" presStyleCnt="0"/>
      <dgm:spPr/>
    </dgm:pt>
    <dgm:pt modelId="{A14AF5F9-93C2-46AC-B22A-1D4883EFF0AB}" type="pres">
      <dgm:prSet presAssocID="{CAF88B36-EB6B-45AE-AAEA-5D3CEA1EB5C5}" presName="LevelTwoTextNode" presStyleLbl="node2" presStyleIdx="4" presStyleCnt="6" custScaleX="257587" custScaleY="90589" custLinFactNeighborY="2755">
        <dgm:presLayoutVars>
          <dgm:chPref val="3"/>
        </dgm:presLayoutVars>
      </dgm:prSet>
      <dgm:spPr>
        <a:prstGeom prst="bevel">
          <a:avLst/>
        </a:prstGeom>
      </dgm:spPr>
    </dgm:pt>
    <dgm:pt modelId="{8D9004A2-B934-4E93-83FA-C80AF2087238}" type="pres">
      <dgm:prSet presAssocID="{CAF88B36-EB6B-45AE-AAEA-5D3CEA1EB5C5}" presName="level3hierChild" presStyleCnt="0"/>
      <dgm:spPr/>
    </dgm:pt>
    <dgm:pt modelId="{189325BA-8052-4B19-97D1-B1A210B27DDF}" type="pres">
      <dgm:prSet presAssocID="{5EC99B0A-4A0D-4725-B929-70F8FDE73CBC}" presName="conn2-1" presStyleLbl="parChTrans1D2" presStyleIdx="5" presStyleCnt="6"/>
      <dgm:spPr/>
    </dgm:pt>
    <dgm:pt modelId="{3BBFF17B-DA65-493F-9B8C-7164C368BA89}" type="pres">
      <dgm:prSet presAssocID="{5EC99B0A-4A0D-4725-B929-70F8FDE73CBC}" presName="connTx" presStyleLbl="parChTrans1D2" presStyleIdx="5" presStyleCnt="6"/>
      <dgm:spPr/>
    </dgm:pt>
    <dgm:pt modelId="{0F862EB3-C7C2-4BD4-985B-A54935B626EF}" type="pres">
      <dgm:prSet presAssocID="{CD1F8A38-9AB9-4BD0-A6B6-3459905A9CA1}" presName="root2" presStyleCnt="0"/>
      <dgm:spPr/>
    </dgm:pt>
    <dgm:pt modelId="{F0AD74F6-88E1-480C-A340-BF3D95A0B050}" type="pres">
      <dgm:prSet presAssocID="{CD1F8A38-9AB9-4BD0-A6B6-3459905A9CA1}" presName="LevelTwoTextNode" presStyleLbl="node2" presStyleIdx="5" presStyleCnt="6" custScaleX="257587" custScaleY="130836" custLinFactNeighborY="2755">
        <dgm:presLayoutVars>
          <dgm:chPref val="3"/>
        </dgm:presLayoutVars>
      </dgm:prSet>
      <dgm:spPr>
        <a:prstGeom prst="bevel">
          <a:avLst/>
        </a:prstGeom>
      </dgm:spPr>
    </dgm:pt>
    <dgm:pt modelId="{AEE497A0-60E6-491F-9959-7B1E0B5DF260}" type="pres">
      <dgm:prSet presAssocID="{CD1F8A38-9AB9-4BD0-A6B6-3459905A9CA1}" presName="level3hierChild" presStyleCnt="0"/>
      <dgm:spPr/>
    </dgm:pt>
  </dgm:ptLst>
  <dgm:cxnLst>
    <dgm:cxn modelId="{0CF60802-D6A6-49B9-9E83-A40014B2B94E}" srcId="{1A2DA06D-7F1B-4B62-9724-246D0B001307}" destId="{41681253-B4A5-4F2C-928B-B96038A8A6EB}" srcOrd="3" destOrd="0" parTransId="{D0986158-FF4A-4D70-87FA-39F9063CBD60}" sibTransId="{C1C443D2-9DF2-4946-A680-094C3A1CA61E}"/>
    <dgm:cxn modelId="{49D22605-A641-478F-9DAB-0B57A59230EE}" type="presOf" srcId="{CD1F8A38-9AB9-4BD0-A6B6-3459905A9CA1}" destId="{F0AD74F6-88E1-480C-A340-BF3D95A0B050}" srcOrd="0" destOrd="0" presId="urn:microsoft.com/office/officeart/2005/8/layout/hierarchy2"/>
    <dgm:cxn modelId="{B50DE107-AF99-4028-9F36-B2738994A569}" type="presOf" srcId="{DA802C17-06AD-4199-9959-FD35A759D2E3}" destId="{8522A36F-3B8E-4A35-9ED2-F3AE154A6FF2}" srcOrd="0" destOrd="0" presId="urn:microsoft.com/office/officeart/2005/8/layout/hierarchy2"/>
    <dgm:cxn modelId="{1B016E61-EF39-493C-93E4-33AAB2B0643E}" srcId="{1A2DA06D-7F1B-4B62-9724-246D0B001307}" destId="{3E09429D-D959-4CA9-88A4-ED17E5B4AED5}" srcOrd="0" destOrd="0" parTransId="{6FF06063-A72B-47AE-ACF5-03BCCDF75212}" sibTransId="{82A7F14B-D705-42E9-B4B3-C467A8723272}"/>
    <dgm:cxn modelId="{43E7E964-20B3-46C3-8E9F-42E4FD6D04B4}" type="presOf" srcId="{D0986158-FF4A-4D70-87FA-39F9063CBD60}" destId="{AD694974-8086-41DF-AAD7-50D81C4298C5}" srcOrd="1" destOrd="0" presId="urn:microsoft.com/office/officeart/2005/8/layout/hierarchy2"/>
    <dgm:cxn modelId="{04B28566-D491-4875-8904-1B88FA620E86}" type="presOf" srcId="{BB3C956C-0F2A-4F98-AF28-E5EE9F16CFD3}" destId="{604F0B74-F71D-40E7-AD48-8DD3A3494105}" srcOrd="0" destOrd="0" presId="urn:microsoft.com/office/officeart/2005/8/layout/hierarchy2"/>
    <dgm:cxn modelId="{A67FA14B-4471-4389-9413-202C485CA407}" type="presOf" srcId="{DF72218D-2752-43EB-8602-526DA7276728}" destId="{7B984EAD-7305-4608-A853-0665D5551D0A}" srcOrd="1" destOrd="0" presId="urn:microsoft.com/office/officeart/2005/8/layout/hierarchy2"/>
    <dgm:cxn modelId="{E7B88B4C-3386-4975-B225-8B0296EB46B0}" type="presOf" srcId="{1A2DA06D-7F1B-4B62-9724-246D0B001307}" destId="{9968BD21-4F9A-4E43-8D44-7AB876BD0C3E}" srcOrd="0" destOrd="0" presId="urn:microsoft.com/office/officeart/2005/8/layout/hierarchy2"/>
    <dgm:cxn modelId="{1E70D352-6229-4CBA-8E9F-2060AD13F184}" type="presOf" srcId="{6FF06063-A72B-47AE-ACF5-03BCCDF75212}" destId="{9406D512-393B-4328-B996-05E5D58E22F7}" srcOrd="0" destOrd="0" presId="urn:microsoft.com/office/officeart/2005/8/layout/hierarchy2"/>
    <dgm:cxn modelId="{9B9DEE89-2304-4EB6-A9FE-6D3A081BE39C}" type="presOf" srcId="{785411E0-7845-4A07-A5C6-313366E039A4}" destId="{8148038A-2BA9-457B-8B56-CDD9C98FE36B}" srcOrd="0" destOrd="0" presId="urn:microsoft.com/office/officeart/2005/8/layout/hierarchy2"/>
    <dgm:cxn modelId="{30C0CE90-FBD9-4148-947C-E444114CAA34}" srcId="{1A2DA06D-7F1B-4B62-9724-246D0B001307}" destId="{CAF88B36-EB6B-45AE-AAEA-5D3CEA1EB5C5}" srcOrd="4" destOrd="0" parTransId="{785411E0-7845-4A07-A5C6-313366E039A4}" sibTransId="{FB9F7C99-152A-4BEF-94DA-DCD8B8FFEC57}"/>
    <dgm:cxn modelId="{7558D49D-E520-47B0-A07D-504EA180E1D8}" type="presOf" srcId="{3E09429D-D959-4CA9-88A4-ED17E5B4AED5}" destId="{3B24BFD4-9707-42B3-B9CF-F4DE9A595E8C}" srcOrd="0" destOrd="0" presId="urn:microsoft.com/office/officeart/2005/8/layout/hierarchy2"/>
    <dgm:cxn modelId="{02B2E6A6-6964-4A2F-ACF2-D6BC76977E82}" type="presOf" srcId="{2240D170-C6DC-458F-AABC-F2853A72FBD5}" destId="{CE7C55BE-F63A-4615-89C7-B23CB20AD822}" srcOrd="0" destOrd="0" presId="urn:microsoft.com/office/officeart/2005/8/layout/hierarchy2"/>
    <dgm:cxn modelId="{FB61E2AF-98E2-42AB-97C5-0D5CD9318649}" srcId="{3A9DA396-3A6E-4F36-BBC1-E41E01970C94}" destId="{1A2DA06D-7F1B-4B62-9724-246D0B001307}" srcOrd="0" destOrd="0" parTransId="{C406A593-6F48-4D28-ABF9-08D562716612}" sibTransId="{5CA07C04-7050-4394-BEAC-AE600ABD6D38}"/>
    <dgm:cxn modelId="{AF44DCB8-C1BB-43B0-BF93-13EE82C50380}" type="presOf" srcId="{41681253-B4A5-4F2C-928B-B96038A8A6EB}" destId="{474F5C25-3F6E-40B4-BF00-72834C4CF774}" srcOrd="0" destOrd="0" presId="urn:microsoft.com/office/officeart/2005/8/layout/hierarchy2"/>
    <dgm:cxn modelId="{2ADF48CB-68E8-48EE-8A7F-64ABE9F7FF13}" type="presOf" srcId="{6FF06063-A72B-47AE-ACF5-03BCCDF75212}" destId="{5252EFB9-4B5B-4E9D-8D4C-0BFE68D1D660}" srcOrd="1" destOrd="0" presId="urn:microsoft.com/office/officeart/2005/8/layout/hierarchy2"/>
    <dgm:cxn modelId="{1DE661CD-073E-4198-99E7-C255451371CF}" type="presOf" srcId="{785411E0-7845-4A07-A5C6-313366E039A4}" destId="{22D0A7BA-4BF0-4D7A-B65B-42C659F6A12A}" srcOrd="1" destOrd="0" presId="urn:microsoft.com/office/officeart/2005/8/layout/hierarchy2"/>
    <dgm:cxn modelId="{9D39D0CD-FEBA-4624-B6D1-202B2B973358}" type="presOf" srcId="{5EC99B0A-4A0D-4725-B929-70F8FDE73CBC}" destId="{3BBFF17B-DA65-493F-9B8C-7164C368BA89}" srcOrd="1" destOrd="0" presId="urn:microsoft.com/office/officeart/2005/8/layout/hierarchy2"/>
    <dgm:cxn modelId="{FD0324D1-7035-42D0-B938-292E23CE6DB1}" srcId="{1A2DA06D-7F1B-4B62-9724-246D0B001307}" destId="{CD1F8A38-9AB9-4BD0-A6B6-3459905A9CA1}" srcOrd="5" destOrd="0" parTransId="{5EC99B0A-4A0D-4725-B929-70F8FDE73CBC}" sibTransId="{3B84ED0A-CBA3-46F2-B6B3-5430DC9CAE25}"/>
    <dgm:cxn modelId="{1AC4C3D7-8F83-4DE3-B6DC-72FA037D7B79}" type="presOf" srcId="{D0986158-FF4A-4D70-87FA-39F9063CBD60}" destId="{07ADCC04-D287-40EF-B403-F75AFEBAE3F5}" srcOrd="0" destOrd="0" presId="urn:microsoft.com/office/officeart/2005/8/layout/hierarchy2"/>
    <dgm:cxn modelId="{EA685FE0-507E-4EDA-AF2A-B1A7AC4F9A14}" type="presOf" srcId="{DF72218D-2752-43EB-8602-526DA7276728}" destId="{3814D186-05C2-42C3-8F2B-CC9836148B5F}" srcOrd="0" destOrd="0" presId="urn:microsoft.com/office/officeart/2005/8/layout/hierarchy2"/>
    <dgm:cxn modelId="{37848EE6-12F4-41FF-9F1C-C5A8814F68D2}" type="presOf" srcId="{CAF88B36-EB6B-45AE-AAEA-5D3CEA1EB5C5}" destId="{A14AF5F9-93C2-46AC-B22A-1D4883EFF0AB}" srcOrd="0" destOrd="0" presId="urn:microsoft.com/office/officeart/2005/8/layout/hierarchy2"/>
    <dgm:cxn modelId="{48D96AE9-C87F-4859-892A-DEB3CB4CF2C6}" type="presOf" srcId="{3A9DA396-3A6E-4F36-BBC1-E41E01970C94}" destId="{9219224E-4DDD-4E02-8DF1-D84CCD6384D2}" srcOrd="0" destOrd="0" presId="urn:microsoft.com/office/officeart/2005/8/layout/hierarchy2"/>
    <dgm:cxn modelId="{CD2E84F2-CAF1-47C4-8B00-C7265E32BCF8}" srcId="{1A2DA06D-7F1B-4B62-9724-246D0B001307}" destId="{BB3C956C-0F2A-4F98-AF28-E5EE9F16CFD3}" srcOrd="2" destOrd="0" parTransId="{DA802C17-06AD-4199-9959-FD35A759D2E3}" sibTransId="{06833795-C9D3-440C-B50F-D13A964E6ECF}"/>
    <dgm:cxn modelId="{84CF85F4-FEF5-4C1B-BA95-E133698FA8C6}" srcId="{1A2DA06D-7F1B-4B62-9724-246D0B001307}" destId="{2240D170-C6DC-458F-AABC-F2853A72FBD5}" srcOrd="1" destOrd="0" parTransId="{DF72218D-2752-43EB-8602-526DA7276728}" sibTransId="{F0734C4E-D32B-48EC-881F-2EDA1EC3F2FA}"/>
    <dgm:cxn modelId="{415C6DF5-E467-4FBC-8AD5-E31133137ADE}" type="presOf" srcId="{5EC99B0A-4A0D-4725-B929-70F8FDE73CBC}" destId="{189325BA-8052-4B19-97D1-B1A210B27DDF}" srcOrd="0" destOrd="0" presId="urn:microsoft.com/office/officeart/2005/8/layout/hierarchy2"/>
    <dgm:cxn modelId="{43C730FF-7C11-4CA3-B7BB-074BB1EEA931}" type="presOf" srcId="{DA802C17-06AD-4199-9959-FD35A759D2E3}" destId="{6147F73E-9933-49E2-843B-68EB3B4CEEFA}" srcOrd="1" destOrd="0" presId="urn:microsoft.com/office/officeart/2005/8/layout/hierarchy2"/>
    <dgm:cxn modelId="{64F4D3E3-DA16-4499-85BD-95BB35E5054F}" type="presParOf" srcId="{9219224E-4DDD-4E02-8DF1-D84CCD6384D2}" destId="{C6B99785-6338-4604-B54F-A27CD3BD65CD}" srcOrd="0" destOrd="0" presId="urn:microsoft.com/office/officeart/2005/8/layout/hierarchy2"/>
    <dgm:cxn modelId="{F78A9076-57BB-4192-BCCA-6E0E80F29D30}" type="presParOf" srcId="{C6B99785-6338-4604-B54F-A27CD3BD65CD}" destId="{9968BD21-4F9A-4E43-8D44-7AB876BD0C3E}" srcOrd="0" destOrd="0" presId="urn:microsoft.com/office/officeart/2005/8/layout/hierarchy2"/>
    <dgm:cxn modelId="{36FF15E7-B951-4B17-911A-FC21C0436DA8}" type="presParOf" srcId="{C6B99785-6338-4604-B54F-A27CD3BD65CD}" destId="{7D244752-EF1F-4EC0-B891-3B4DBAA8CFE7}" srcOrd="1" destOrd="0" presId="urn:microsoft.com/office/officeart/2005/8/layout/hierarchy2"/>
    <dgm:cxn modelId="{8B1E51E4-7802-4B1A-A4C1-3A3999B74997}" type="presParOf" srcId="{7D244752-EF1F-4EC0-B891-3B4DBAA8CFE7}" destId="{9406D512-393B-4328-B996-05E5D58E22F7}" srcOrd="0" destOrd="0" presId="urn:microsoft.com/office/officeart/2005/8/layout/hierarchy2"/>
    <dgm:cxn modelId="{1036FDB2-7B5C-448F-9071-D14CF47D973C}" type="presParOf" srcId="{9406D512-393B-4328-B996-05E5D58E22F7}" destId="{5252EFB9-4B5B-4E9D-8D4C-0BFE68D1D660}" srcOrd="0" destOrd="0" presId="urn:microsoft.com/office/officeart/2005/8/layout/hierarchy2"/>
    <dgm:cxn modelId="{CE3C9E9E-7AF1-455E-B5AA-A9DF0B0204B9}" type="presParOf" srcId="{7D244752-EF1F-4EC0-B891-3B4DBAA8CFE7}" destId="{81BA0E04-16C3-4E0F-9B1B-BF8906BF192D}" srcOrd="1" destOrd="0" presId="urn:microsoft.com/office/officeart/2005/8/layout/hierarchy2"/>
    <dgm:cxn modelId="{09B26B5E-73A1-4E42-B998-F1C02E226797}" type="presParOf" srcId="{81BA0E04-16C3-4E0F-9B1B-BF8906BF192D}" destId="{3B24BFD4-9707-42B3-B9CF-F4DE9A595E8C}" srcOrd="0" destOrd="0" presId="urn:microsoft.com/office/officeart/2005/8/layout/hierarchy2"/>
    <dgm:cxn modelId="{7AB853D7-06F3-429D-9BBB-439E946E2F18}" type="presParOf" srcId="{81BA0E04-16C3-4E0F-9B1B-BF8906BF192D}" destId="{8F08D62B-4B18-4AD8-8EB7-67F8E86810D9}" srcOrd="1" destOrd="0" presId="urn:microsoft.com/office/officeart/2005/8/layout/hierarchy2"/>
    <dgm:cxn modelId="{F6AE0155-0F52-4D47-9C41-C161CDDCC13C}" type="presParOf" srcId="{7D244752-EF1F-4EC0-B891-3B4DBAA8CFE7}" destId="{3814D186-05C2-42C3-8F2B-CC9836148B5F}" srcOrd="2" destOrd="0" presId="urn:microsoft.com/office/officeart/2005/8/layout/hierarchy2"/>
    <dgm:cxn modelId="{C0C1E96C-4636-4EE5-B1F6-91513CA32BCC}" type="presParOf" srcId="{3814D186-05C2-42C3-8F2B-CC9836148B5F}" destId="{7B984EAD-7305-4608-A853-0665D5551D0A}" srcOrd="0" destOrd="0" presId="urn:microsoft.com/office/officeart/2005/8/layout/hierarchy2"/>
    <dgm:cxn modelId="{1B54C5B2-4B80-41D8-895E-3C5F60709D17}" type="presParOf" srcId="{7D244752-EF1F-4EC0-B891-3B4DBAA8CFE7}" destId="{ED784654-E09D-4392-B35F-0EF8CF72BC32}" srcOrd="3" destOrd="0" presId="urn:microsoft.com/office/officeart/2005/8/layout/hierarchy2"/>
    <dgm:cxn modelId="{B363D3D1-4B63-41CA-8591-1CD8B6398A35}" type="presParOf" srcId="{ED784654-E09D-4392-B35F-0EF8CF72BC32}" destId="{CE7C55BE-F63A-4615-89C7-B23CB20AD822}" srcOrd="0" destOrd="0" presId="urn:microsoft.com/office/officeart/2005/8/layout/hierarchy2"/>
    <dgm:cxn modelId="{753CD7E2-F794-40A9-890F-19A403BC7105}" type="presParOf" srcId="{ED784654-E09D-4392-B35F-0EF8CF72BC32}" destId="{C8C6E2BC-F84A-47F5-8B5B-A7CD8EE2CF64}" srcOrd="1" destOrd="0" presId="urn:microsoft.com/office/officeart/2005/8/layout/hierarchy2"/>
    <dgm:cxn modelId="{94FF0B30-3CFF-46DC-850D-5BE834D239A4}" type="presParOf" srcId="{7D244752-EF1F-4EC0-B891-3B4DBAA8CFE7}" destId="{8522A36F-3B8E-4A35-9ED2-F3AE154A6FF2}" srcOrd="4" destOrd="0" presId="urn:microsoft.com/office/officeart/2005/8/layout/hierarchy2"/>
    <dgm:cxn modelId="{147EF312-B174-49B6-9D66-E762EF0D0E34}" type="presParOf" srcId="{8522A36F-3B8E-4A35-9ED2-F3AE154A6FF2}" destId="{6147F73E-9933-49E2-843B-68EB3B4CEEFA}" srcOrd="0" destOrd="0" presId="urn:microsoft.com/office/officeart/2005/8/layout/hierarchy2"/>
    <dgm:cxn modelId="{ACAAC8A6-FBC6-47D4-BB41-B1D0404FD428}" type="presParOf" srcId="{7D244752-EF1F-4EC0-B891-3B4DBAA8CFE7}" destId="{72BDF13F-F2E7-4373-A62D-2D8CBDA74382}" srcOrd="5" destOrd="0" presId="urn:microsoft.com/office/officeart/2005/8/layout/hierarchy2"/>
    <dgm:cxn modelId="{35FCEB79-6EE2-4A04-9679-D6ABCB3F0410}" type="presParOf" srcId="{72BDF13F-F2E7-4373-A62D-2D8CBDA74382}" destId="{604F0B74-F71D-40E7-AD48-8DD3A3494105}" srcOrd="0" destOrd="0" presId="urn:microsoft.com/office/officeart/2005/8/layout/hierarchy2"/>
    <dgm:cxn modelId="{A7B16DA3-87D1-42FB-86AA-3ED82949AA78}" type="presParOf" srcId="{72BDF13F-F2E7-4373-A62D-2D8CBDA74382}" destId="{C5EE3063-42AF-486A-97C8-4DF3570317B4}" srcOrd="1" destOrd="0" presId="urn:microsoft.com/office/officeart/2005/8/layout/hierarchy2"/>
    <dgm:cxn modelId="{DB37117D-5BEA-4505-85E9-2D6FE8F185FB}" type="presParOf" srcId="{7D244752-EF1F-4EC0-B891-3B4DBAA8CFE7}" destId="{07ADCC04-D287-40EF-B403-F75AFEBAE3F5}" srcOrd="6" destOrd="0" presId="urn:microsoft.com/office/officeart/2005/8/layout/hierarchy2"/>
    <dgm:cxn modelId="{517FD1EE-DC9D-4783-B2D4-C8E9173DA514}" type="presParOf" srcId="{07ADCC04-D287-40EF-B403-F75AFEBAE3F5}" destId="{AD694974-8086-41DF-AAD7-50D81C4298C5}" srcOrd="0" destOrd="0" presId="urn:microsoft.com/office/officeart/2005/8/layout/hierarchy2"/>
    <dgm:cxn modelId="{3BD22407-406C-4EC4-A8FD-5C606AE8443C}" type="presParOf" srcId="{7D244752-EF1F-4EC0-B891-3B4DBAA8CFE7}" destId="{4BD58271-3DDF-4A93-9B8B-B04C51EE643A}" srcOrd="7" destOrd="0" presId="urn:microsoft.com/office/officeart/2005/8/layout/hierarchy2"/>
    <dgm:cxn modelId="{BD5C6DDE-C930-4235-B856-C9E2445F7F2F}" type="presParOf" srcId="{4BD58271-3DDF-4A93-9B8B-B04C51EE643A}" destId="{474F5C25-3F6E-40B4-BF00-72834C4CF774}" srcOrd="0" destOrd="0" presId="urn:microsoft.com/office/officeart/2005/8/layout/hierarchy2"/>
    <dgm:cxn modelId="{287BBE20-864E-41DA-9C28-293FB86DF6E8}" type="presParOf" srcId="{4BD58271-3DDF-4A93-9B8B-B04C51EE643A}" destId="{B489BE7E-085C-475E-8ED0-31CFE39CB6ED}" srcOrd="1" destOrd="0" presId="urn:microsoft.com/office/officeart/2005/8/layout/hierarchy2"/>
    <dgm:cxn modelId="{2B316911-4E83-40B0-8B39-AD2B49F08B54}" type="presParOf" srcId="{7D244752-EF1F-4EC0-B891-3B4DBAA8CFE7}" destId="{8148038A-2BA9-457B-8B56-CDD9C98FE36B}" srcOrd="8" destOrd="0" presId="urn:microsoft.com/office/officeart/2005/8/layout/hierarchy2"/>
    <dgm:cxn modelId="{6BEDEA4B-3DC2-4B01-8853-118924B3EDD5}" type="presParOf" srcId="{8148038A-2BA9-457B-8B56-CDD9C98FE36B}" destId="{22D0A7BA-4BF0-4D7A-B65B-42C659F6A12A}" srcOrd="0" destOrd="0" presId="urn:microsoft.com/office/officeart/2005/8/layout/hierarchy2"/>
    <dgm:cxn modelId="{194E9657-FCFD-42FE-B13F-2DE3F210A52A}" type="presParOf" srcId="{7D244752-EF1F-4EC0-B891-3B4DBAA8CFE7}" destId="{FEFF720E-8A82-4C2A-8E9A-9B95B9CC0A14}" srcOrd="9" destOrd="0" presId="urn:microsoft.com/office/officeart/2005/8/layout/hierarchy2"/>
    <dgm:cxn modelId="{462C1152-A1BE-4B49-8838-E04F34A08FCE}" type="presParOf" srcId="{FEFF720E-8A82-4C2A-8E9A-9B95B9CC0A14}" destId="{A14AF5F9-93C2-46AC-B22A-1D4883EFF0AB}" srcOrd="0" destOrd="0" presId="urn:microsoft.com/office/officeart/2005/8/layout/hierarchy2"/>
    <dgm:cxn modelId="{E08573BA-5C6E-4876-A2FC-949098A01BBA}" type="presParOf" srcId="{FEFF720E-8A82-4C2A-8E9A-9B95B9CC0A14}" destId="{8D9004A2-B934-4E93-83FA-C80AF2087238}" srcOrd="1" destOrd="0" presId="urn:microsoft.com/office/officeart/2005/8/layout/hierarchy2"/>
    <dgm:cxn modelId="{90F6027E-80AC-47D8-9330-45811A7EC970}" type="presParOf" srcId="{7D244752-EF1F-4EC0-B891-3B4DBAA8CFE7}" destId="{189325BA-8052-4B19-97D1-B1A210B27DDF}" srcOrd="10" destOrd="0" presId="urn:microsoft.com/office/officeart/2005/8/layout/hierarchy2"/>
    <dgm:cxn modelId="{51AB5006-6821-4D9B-9F10-C1CC8DD9E23A}" type="presParOf" srcId="{189325BA-8052-4B19-97D1-B1A210B27DDF}" destId="{3BBFF17B-DA65-493F-9B8C-7164C368BA89}" srcOrd="0" destOrd="0" presId="urn:microsoft.com/office/officeart/2005/8/layout/hierarchy2"/>
    <dgm:cxn modelId="{97E8BACD-618C-4C85-8CC2-D113AEE240B2}" type="presParOf" srcId="{7D244752-EF1F-4EC0-B891-3B4DBAA8CFE7}" destId="{0F862EB3-C7C2-4BD4-985B-A54935B626EF}" srcOrd="11" destOrd="0" presId="urn:microsoft.com/office/officeart/2005/8/layout/hierarchy2"/>
    <dgm:cxn modelId="{22F0E077-48CA-4B06-AE2D-23DF98135D2E}" type="presParOf" srcId="{0F862EB3-C7C2-4BD4-985B-A54935B626EF}" destId="{F0AD74F6-88E1-480C-A340-BF3D95A0B050}" srcOrd="0" destOrd="0" presId="urn:microsoft.com/office/officeart/2005/8/layout/hierarchy2"/>
    <dgm:cxn modelId="{4AEEEAAF-EBC0-4ADF-8407-E6B4BB323A33}" type="presParOf" srcId="{0F862EB3-C7C2-4BD4-985B-A54935B626EF}" destId="{AEE497A0-60E6-491F-9959-7B1E0B5DF26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9DA396-3A6E-4F36-BBC1-E41E01970C94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09429D-D959-4CA9-88A4-ED17E5B4AED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98-2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Έμμεσες λειτουργικές δαπάνες</a:t>
          </a:r>
          <a:endParaRPr lang="el-G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2A7F14B-D705-42E9-B4B3-C467A8723272}" type="sibTrans" cxnId="{1B016E61-EF39-493C-93E4-33AAB2B0643E}">
      <dgm:prSet/>
      <dgm:spPr/>
      <dgm:t>
        <a:bodyPr/>
        <a:lstStyle/>
        <a:p>
          <a:endParaRPr lang="el-GR"/>
        </a:p>
      </dgm:t>
    </dgm:pt>
    <dgm:pt modelId="{6FF06063-A72B-47AE-ACF5-03BCCDF75212}" type="parTrans" cxnId="{1B016E61-EF39-493C-93E4-33AAB2B0643E}">
      <dgm:prSet/>
      <dgm:spPr/>
      <dgm:t>
        <a:bodyPr/>
        <a:lstStyle/>
        <a:p>
          <a:endParaRPr lang="el-GR"/>
        </a:p>
      </dgm:t>
    </dgm:pt>
    <dgm:pt modelId="{1A2DA06D-7F1B-4B62-9724-246D0B001307}">
      <dgm:prSet phldrT="[Κείμενο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4 - Πρόσθετα γενικά έξοδα και λοιπές λειτουργικές δαπάνες</a:t>
          </a:r>
        </a:p>
      </dgm:t>
    </dgm:pt>
    <dgm:pt modelId="{5CA07C04-7050-4394-BEAC-AE600ABD6D38}" type="sibTrans" cxnId="{FB61E2AF-98E2-42AB-97C5-0D5CD9318649}">
      <dgm:prSet/>
      <dgm:spPr/>
      <dgm:t>
        <a:bodyPr/>
        <a:lstStyle/>
        <a:p>
          <a:endParaRPr lang="el-GR"/>
        </a:p>
      </dgm:t>
    </dgm:pt>
    <dgm:pt modelId="{C406A593-6F48-4D28-ABF9-08D562716612}" type="parTrans" cxnId="{FB61E2AF-98E2-42AB-97C5-0D5CD9318649}">
      <dgm:prSet/>
      <dgm:spPr/>
      <dgm:t>
        <a:bodyPr/>
        <a:lstStyle/>
        <a:p>
          <a:endParaRPr lang="el-GR"/>
        </a:p>
      </dgm:t>
    </dgm:pt>
    <dgm:pt modelId="{9219224E-4DDD-4E02-8DF1-D84CCD6384D2}" type="pres">
      <dgm:prSet presAssocID="{3A9DA396-3A6E-4F36-BBC1-E41E01970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B99785-6338-4604-B54F-A27CD3BD65CD}" type="pres">
      <dgm:prSet presAssocID="{1A2DA06D-7F1B-4B62-9724-246D0B001307}" presName="root1" presStyleCnt="0"/>
      <dgm:spPr/>
    </dgm:pt>
    <dgm:pt modelId="{9968BD21-4F9A-4E43-8D44-7AB876BD0C3E}" type="pres">
      <dgm:prSet presAssocID="{1A2DA06D-7F1B-4B62-9724-246D0B001307}" presName="LevelOneTextNode" presStyleLbl="node0" presStyleIdx="0" presStyleCnt="1" custScaleX="242323" custScaleY="235903">
        <dgm:presLayoutVars>
          <dgm:chPref val="3"/>
        </dgm:presLayoutVars>
      </dgm:prSet>
      <dgm:spPr>
        <a:prstGeom prst="bevel">
          <a:avLst/>
        </a:prstGeom>
      </dgm:spPr>
    </dgm:pt>
    <dgm:pt modelId="{7D244752-EF1F-4EC0-B891-3B4DBAA8CFE7}" type="pres">
      <dgm:prSet presAssocID="{1A2DA06D-7F1B-4B62-9724-246D0B001307}" presName="level2hierChild" presStyleCnt="0"/>
      <dgm:spPr/>
    </dgm:pt>
    <dgm:pt modelId="{9406D512-393B-4328-B996-05E5D58E22F7}" type="pres">
      <dgm:prSet presAssocID="{6FF06063-A72B-47AE-ACF5-03BCCDF75212}" presName="conn2-1" presStyleLbl="parChTrans1D2" presStyleIdx="0" presStyleCnt="1"/>
      <dgm:spPr/>
    </dgm:pt>
    <dgm:pt modelId="{5252EFB9-4B5B-4E9D-8D4C-0BFE68D1D660}" type="pres">
      <dgm:prSet presAssocID="{6FF06063-A72B-47AE-ACF5-03BCCDF75212}" presName="connTx" presStyleLbl="parChTrans1D2" presStyleIdx="0" presStyleCnt="1"/>
      <dgm:spPr/>
    </dgm:pt>
    <dgm:pt modelId="{81BA0E04-16C3-4E0F-9B1B-BF8906BF192D}" type="pres">
      <dgm:prSet presAssocID="{3E09429D-D959-4CA9-88A4-ED17E5B4AED5}" presName="root2" presStyleCnt="0"/>
      <dgm:spPr/>
    </dgm:pt>
    <dgm:pt modelId="{3B24BFD4-9707-42B3-B9CF-F4DE9A595E8C}" type="pres">
      <dgm:prSet presAssocID="{3E09429D-D959-4CA9-88A4-ED17E5B4AED5}" presName="LevelTwoTextNode" presStyleLbl="node2" presStyleIdx="0" presStyleCnt="1" custScaleX="257587" custScaleY="90589" custLinFactNeighborX="437" custLinFactNeighborY="-1104">
        <dgm:presLayoutVars>
          <dgm:chPref val="3"/>
        </dgm:presLayoutVars>
      </dgm:prSet>
      <dgm:spPr>
        <a:prstGeom prst="bevel">
          <a:avLst/>
        </a:prstGeom>
      </dgm:spPr>
    </dgm:pt>
    <dgm:pt modelId="{8F08D62B-4B18-4AD8-8EB7-67F8E86810D9}" type="pres">
      <dgm:prSet presAssocID="{3E09429D-D959-4CA9-88A4-ED17E5B4AED5}" presName="level3hierChild" presStyleCnt="0"/>
      <dgm:spPr/>
    </dgm:pt>
  </dgm:ptLst>
  <dgm:cxnLst>
    <dgm:cxn modelId="{1B016E61-EF39-493C-93E4-33AAB2B0643E}" srcId="{1A2DA06D-7F1B-4B62-9724-246D0B001307}" destId="{3E09429D-D959-4CA9-88A4-ED17E5B4AED5}" srcOrd="0" destOrd="0" parTransId="{6FF06063-A72B-47AE-ACF5-03BCCDF75212}" sibTransId="{82A7F14B-D705-42E9-B4B3-C467A8723272}"/>
    <dgm:cxn modelId="{E7B88B4C-3386-4975-B225-8B0296EB46B0}" type="presOf" srcId="{1A2DA06D-7F1B-4B62-9724-246D0B001307}" destId="{9968BD21-4F9A-4E43-8D44-7AB876BD0C3E}" srcOrd="0" destOrd="0" presId="urn:microsoft.com/office/officeart/2005/8/layout/hierarchy2"/>
    <dgm:cxn modelId="{1E70D352-6229-4CBA-8E9F-2060AD13F184}" type="presOf" srcId="{6FF06063-A72B-47AE-ACF5-03BCCDF75212}" destId="{9406D512-393B-4328-B996-05E5D58E22F7}" srcOrd="0" destOrd="0" presId="urn:microsoft.com/office/officeart/2005/8/layout/hierarchy2"/>
    <dgm:cxn modelId="{7558D49D-E520-47B0-A07D-504EA180E1D8}" type="presOf" srcId="{3E09429D-D959-4CA9-88A4-ED17E5B4AED5}" destId="{3B24BFD4-9707-42B3-B9CF-F4DE9A595E8C}" srcOrd="0" destOrd="0" presId="urn:microsoft.com/office/officeart/2005/8/layout/hierarchy2"/>
    <dgm:cxn modelId="{FB61E2AF-98E2-42AB-97C5-0D5CD9318649}" srcId="{3A9DA396-3A6E-4F36-BBC1-E41E01970C94}" destId="{1A2DA06D-7F1B-4B62-9724-246D0B001307}" srcOrd="0" destOrd="0" parTransId="{C406A593-6F48-4D28-ABF9-08D562716612}" sibTransId="{5CA07C04-7050-4394-BEAC-AE600ABD6D38}"/>
    <dgm:cxn modelId="{2ADF48CB-68E8-48EE-8A7F-64ABE9F7FF13}" type="presOf" srcId="{6FF06063-A72B-47AE-ACF5-03BCCDF75212}" destId="{5252EFB9-4B5B-4E9D-8D4C-0BFE68D1D660}" srcOrd="1" destOrd="0" presId="urn:microsoft.com/office/officeart/2005/8/layout/hierarchy2"/>
    <dgm:cxn modelId="{48D96AE9-C87F-4859-892A-DEB3CB4CF2C6}" type="presOf" srcId="{3A9DA396-3A6E-4F36-BBC1-E41E01970C94}" destId="{9219224E-4DDD-4E02-8DF1-D84CCD6384D2}" srcOrd="0" destOrd="0" presId="urn:microsoft.com/office/officeart/2005/8/layout/hierarchy2"/>
    <dgm:cxn modelId="{64F4D3E3-DA16-4499-85BD-95BB35E5054F}" type="presParOf" srcId="{9219224E-4DDD-4E02-8DF1-D84CCD6384D2}" destId="{C6B99785-6338-4604-B54F-A27CD3BD65CD}" srcOrd="0" destOrd="0" presId="urn:microsoft.com/office/officeart/2005/8/layout/hierarchy2"/>
    <dgm:cxn modelId="{F78A9076-57BB-4192-BCCA-6E0E80F29D30}" type="presParOf" srcId="{C6B99785-6338-4604-B54F-A27CD3BD65CD}" destId="{9968BD21-4F9A-4E43-8D44-7AB876BD0C3E}" srcOrd="0" destOrd="0" presId="urn:microsoft.com/office/officeart/2005/8/layout/hierarchy2"/>
    <dgm:cxn modelId="{36FF15E7-B951-4B17-911A-FC21C0436DA8}" type="presParOf" srcId="{C6B99785-6338-4604-B54F-A27CD3BD65CD}" destId="{7D244752-EF1F-4EC0-B891-3B4DBAA8CFE7}" srcOrd="1" destOrd="0" presId="urn:microsoft.com/office/officeart/2005/8/layout/hierarchy2"/>
    <dgm:cxn modelId="{8B1E51E4-7802-4B1A-A4C1-3A3999B74997}" type="presParOf" srcId="{7D244752-EF1F-4EC0-B891-3B4DBAA8CFE7}" destId="{9406D512-393B-4328-B996-05E5D58E22F7}" srcOrd="0" destOrd="0" presId="urn:microsoft.com/office/officeart/2005/8/layout/hierarchy2"/>
    <dgm:cxn modelId="{1036FDB2-7B5C-448F-9071-D14CF47D973C}" type="presParOf" srcId="{9406D512-393B-4328-B996-05E5D58E22F7}" destId="{5252EFB9-4B5B-4E9D-8D4C-0BFE68D1D660}" srcOrd="0" destOrd="0" presId="urn:microsoft.com/office/officeart/2005/8/layout/hierarchy2"/>
    <dgm:cxn modelId="{CE3C9E9E-7AF1-455E-B5AA-A9DF0B0204B9}" type="presParOf" srcId="{7D244752-EF1F-4EC0-B891-3B4DBAA8CFE7}" destId="{81BA0E04-16C3-4E0F-9B1B-BF8906BF192D}" srcOrd="1" destOrd="0" presId="urn:microsoft.com/office/officeart/2005/8/layout/hierarchy2"/>
    <dgm:cxn modelId="{09B26B5E-73A1-4E42-B998-F1C02E226797}" type="presParOf" srcId="{81BA0E04-16C3-4E0F-9B1B-BF8906BF192D}" destId="{3B24BFD4-9707-42B3-B9CF-F4DE9A595E8C}" srcOrd="0" destOrd="0" presId="urn:microsoft.com/office/officeart/2005/8/layout/hierarchy2"/>
    <dgm:cxn modelId="{7AB853D7-06F3-429D-9BBB-439E946E2F18}" type="presParOf" srcId="{81BA0E04-16C3-4E0F-9B1B-BF8906BF192D}" destId="{8F08D62B-4B18-4AD8-8EB7-67F8E86810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C7942-A843-4839-8346-8504187D6AB9}">
      <dsp:nvSpPr>
        <dsp:cNvPr id="0" name=""/>
        <dsp:cNvSpPr/>
      </dsp:nvSpPr>
      <dsp:spPr>
        <a:xfrm>
          <a:off x="0" y="4525000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A2290-78B2-4907-9A74-AB7D915E3D37}">
      <dsp:nvSpPr>
        <dsp:cNvPr id="0" name=""/>
        <dsp:cNvSpPr/>
      </dsp:nvSpPr>
      <dsp:spPr>
        <a:xfrm>
          <a:off x="0" y="3380364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9147B-C223-44EB-988E-E4236EC08C44}">
      <dsp:nvSpPr>
        <dsp:cNvPr id="0" name=""/>
        <dsp:cNvSpPr/>
      </dsp:nvSpPr>
      <dsp:spPr>
        <a:xfrm>
          <a:off x="0" y="2235728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51094-7DAF-4B0F-ACCF-F879F8204948}">
      <dsp:nvSpPr>
        <dsp:cNvPr id="0" name=""/>
        <dsp:cNvSpPr/>
      </dsp:nvSpPr>
      <dsp:spPr>
        <a:xfrm>
          <a:off x="0" y="1043394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08F89-6ED2-4D25-9445-FBECE34FC1D1}">
      <dsp:nvSpPr>
        <dsp:cNvPr id="0" name=""/>
        <dsp:cNvSpPr/>
      </dsp:nvSpPr>
      <dsp:spPr>
        <a:xfrm>
          <a:off x="2139695" y="962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προσωπικού </a:t>
          </a:r>
        </a:p>
      </dsp:txBody>
      <dsp:txXfrm>
        <a:off x="2139695" y="962"/>
        <a:ext cx="6089904" cy="1090129"/>
      </dsp:txXfrm>
    </dsp:sp>
    <dsp:sp modelId="{B86A1757-FFAA-470F-943B-C15AF1AE697C}">
      <dsp:nvSpPr>
        <dsp:cNvPr id="0" name=""/>
        <dsp:cNvSpPr/>
      </dsp:nvSpPr>
      <dsp:spPr>
        <a:xfrm>
          <a:off x="0" y="199513"/>
          <a:ext cx="2139696" cy="6257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1 </a:t>
          </a:r>
        </a:p>
      </dsp:txBody>
      <dsp:txXfrm>
        <a:off x="30552" y="230065"/>
        <a:ext cx="2078592" cy="595193"/>
      </dsp:txXfrm>
    </dsp:sp>
    <dsp:sp modelId="{F42AE2F3-83AC-4731-B552-6B5CC14AECD3}">
      <dsp:nvSpPr>
        <dsp:cNvPr id="0" name=""/>
        <dsp:cNvSpPr/>
      </dsp:nvSpPr>
      <dsp:spPr>
        <a:xfrm>
          <a:off x="2139695" y="1145598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οργάνων και εξοπλισμού</a:t>
          </a:r>
        </a:p>
      </dsp:txBody>
      <dsp:txXfrm>
        <a:off x="2139695" y="1145598"/>
        <a:ext cx="6089904" cy="1090129"/>
      </dsp:txXfrm>
    </dsp:sp>
    <dsp:sp modelId="{8C2E0824-38D7-45EA-B527-70F1BF508F6E}">
      <dsp:nvSpPr>
        <dsp:cNvPr id="0" name=""/>
        <dsp:cNvSpPr/>
      </dsp:nvSpPr>
      <dsp:spPr>
        <a:xfrm>
          <a:off x="0" y="1377790"/>
          <a:ext cx="2139696" cy="6257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2</a:t>
          </a:r>
        </a:p>
      </dsp:txBody>
      <dsp:txXfrm>
        <a:off x="30552" y="1408342"/>
        <a:ext cx="2078592" cy="595193"/>
      </dsp:txXfrm>
    </dsp:sp>
    <dsp:sp modelId="{31B8A0CE-A0BF-491D-89B1-76ADA250C9E1}">
      <dsp:nvSpPr>
        <dsp:cNvPr id="0" name=""/>
        <dsp:cNvSpPr/>
      </dsp:nvSpPr>
      <dsp:spPr>
        <a:xfrm>
          <a:off x="2139695" y="2290234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για υπεργολαβίες </a:t>
          </a:r>
        </a:p>
      </dsp:txBody>
      <dsp:txXfrm>
        <a:off x="2139695" y="2290234"/>
        <a:ext cx="6089904" cy="1090129"/>
      </dsp:txXfrm>
    </dsp:sp>
    <dsp:sp modelId="{74EF0E2A-8703-42C8-A950-7151EF54F833}">
      <dsp:nvSpPr>
        <dsp:cNvPr id="0" name=""/>
        <dsp:cNvSpPr/>
      </dsp:nvSpPr>
      <dsp:spPr>
        <a:xfrm>
          <a:off x="0" y="2522426"/>
          <a:ext cx="2139696" cy="6257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3</a:t>
          </a:r>
        </a:p>
      </dsp:txBody>
      <dsp:txXfrm>
        <a:off x="30552" y="2552978"/>
        <a:ext cx="2078592" cy="595193"/>
      </dsp:txXfrm>
    </dsp:sp>
    <dsp:sp modelId="{814D5993-6F12-47DC-AC29-9FAEC463FFC9}">
      <dsp:nvSpPr>
        <dsp:cNvPr id="0" name=""/>
        <dsp:cNvSpPr/>
      </dsp:nvSpPr>
      <dsp:spPr>
        <a:xfrm>
          <a:off x="2139695" y="3434870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Πρόσθετα γενικά έξοδα και λοιπές λειτουργικές δαπάνες </a:t>
          </a:r>
        </a:p>
      </dsp:txBody>
      <dsp:txXfrm>
        <a:off x="2139695" y="3434870"/>
        <a:ext cx="6089904" cy="1090129"/>
      </dsp:txXfrm>
    </dsp:sp>
    <dsp:sp modelId="{CB5DCF51-A9C8-4F4F-87A5-BE29D29BDF03}">
      <dsp:nvSpPr>
        <dsp:cNvPr id="0" name=""/>
        <dsp:cNvSpPr/>
      </dsp:nvSpPr>
      <dsp:spPr>
        <a:xfrm>
          <a:off x="0" y="3633421"/>
          <a:ext cx="2139696" cy="6257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4 </a:t>
          </a:r>
        </a:p>
      </dsp:txBody>
      <dsp:txXfrm>
        <a:off x="30552" y="3663973"/>
        <a:ext cx="2078592" cy="5951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9B02A-657F-4E7D-875C-880B35D39910}">
      <dsp:nvSpPr>
        <dsp:cNvPr id="0" name=""/>
        <dsp:cNvSpPr/>
      </dsp:nvSpPr>
      <dsp:spPr>
        <a:xfrm>
          <a:off x="107399" y="0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kern="1200" dirty="0"/>
            <a:t>Κατηγορίες μετακινούμενων </a:t>
          </a:r>
        </a:p>
      </dsp:txBody>
      <dsp:txXfrm>
        <a:off x="107399" y="0"/>
        <a:ext cx="7399406" cy="672673"/>
      </dsp:txXfrm>
    </dsp:sp>
    <dsp:sp modelId="{2FF69D07-6A7B-4F62-A54B-B4E9CF45B2AA}">
      <dsp:nvSpPr>
        <dsp:cNvPr id="0" name=""/>
        <dsp:cNvSpPr/>
      </dsp:nvSpPr>
      <dsp:spPr>
        <a:xfrm>
          <a:off x="107399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5A469-4923-43EA-9E9F-34606ABF7DE1}">
      <dsp:nvSpPr>
        <dsp:cNvPr id="0" name=""/>
        <dsp:cNvSpPr/>
      </dsp:nvSpPr>
      <dsp:spPr>
        <a:xfrm>
          <a:off x="1147427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60117"/>
                <a:satOff val="-449"/>
                <a:lumOff val="106"/>
                <a:alphaOff val="0"/>
                <a:shade val="51000"/>
                <a:satMod val="130000"/>
              </a:schemeClr>
            </a:gs>
            <a:gs pos="80000">
              <a:schemeClr val="accent2">
                <a:hueOff val="360117"/>
                <a:satOff val="-449"/>
                <a:lumOff val="106"/>
                <a:alphaOff val="0"/>
                <a:shade val="93000"/>
                <a:satMod val="130000"/>
              </a:schemeClr>
            </a:gs>
            <a:gs pos="100000">
              <a:schemeClr val="accent2">
                <a:hueOff val="360117"/>
                <a:satOff val="-449"/>
                <a:lumOff val="10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60117"/>
              <a:satOff val="-449"/>
              <a:lumOff val="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FD85EC-8D9C-4A6C-B95B-E156C792787D}">
      <dsp:nvSpPr>
        <dsp:cNvPr id="0" name=""/>
        <dsp:cNvSpPr/>
      </dsp:nvSpPr>
      <dsp:spPr>
        <a:xfrm>
          <a:off x="2188277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720234"/>
                <a:satOff val="-898"/>
                <a:lumOff val="211"/>
                <a:alphaOff val="0"/>
                <a:shade val="51000"/>
                <a:satMod val="130000"/>
              </a:schemeClr>
            </a:gs>
            <a:gs pos="80000">
              <a:schemeClr val="accent2">
                <a:hueOff val="720234"/>
                <a:satOff val="-898"/>
                <a:lumOff val="211"/>
                <a:alphaOff val="0"/>
                <a:shade val="93000"/>
                <a:satMod val="130000"/>
              </a:schemeClr>
            </a:gs>
            <a:gs pos="100000">
              <a:schemeClr val="accent2">
                <a:hueOff val="720234"/>
                <a:satOff val="-898"/>
                <a:lumOff val="21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720234"/>
              <a:satOff val="-898"/>
              <a:lumOff val="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F9A1EB-5B1A-4C20-9C1D-5FA10736137D}">
      <dsp:nvSpPr>
        <dsp:cNvPr id="0" name=""/>
        <dsp:cNvSpPr/>
      </dsp:nvSpPr>
      <dsp:spPr>
        <a:xfrm>
          <a:off x="3228304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080351"/>
                <a:satOff val="-1347"/>
                <a:lumOff val="317"/>
                <a:alphaOff val="0"/>
                <a:shade val="51000"/>
                <a:satMod val="130000"/>
              </a:schemeClr>
            </a:gs>
            <a:gs pos="80000">
              <a:schemeClr val="accent2">
                <a:hueOff val="1080351"/>
                <a:satOff val="-1347"/>
                <a:lumOff val="317"/>
                <a:alphaOff val="0"/>
                <a:shade val="93000"/>
                <a:satMod val="130000"/>
              </a:schemeClr>
            </a:gs>
            <a:gs pos="100000">
              <a:schemeClr val="accent2">
                <a:hueOff val="1080351"/>
                <a:satOff val="-1347"/>
                <a:lumOff val="3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080351"/>
              <a:satOff val="-1347"/>
              <a:lumOff val="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3BF96-2107-4AA1-896A-1E2BC10C1620}">
      <dsp:nvSpPr>
        <dsp:cNvPr id="0" name=""/>
        <dsp:cNvSpPr/>
      </dsp:nvSpPr>
      <dsp:spPr>
        <a:xfrm>
          <a:off x="4269154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440467"/>
                <a:satOff val="-1797"/>
                <a:lumOff val="422"/>
                <a:alphaOff val="0"/>
                <a:shade val="51000"/>
                <a:satMod val="130000"/>
              </a:schemeClr>
            </a:gs>
            <a:gs pos="80000">
              <a:schemeClr val="accent2">
                <a:hueOff val="1440467"/>
                <a:satOff val="-1797"/>
                <a:lumOff val="422"/>
                <a:alphaOff val="0"/>
                <a:shade val="93000"/>
                <a:satMod val="130000"/>
              </a:schemeClr>
            </a:gs>
            <a:gs pos="100000">
              <a:schemeClr val="accent2">
                <a:hueOff val="1440467"/>
                <a:satOff val="-1797"/>
                <a:lumOff val="4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440467"/>
              <a:satOff val="-1797"/>
              <a:lumOff val="4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DB492-23F9-48EC-BF45-6969B43CCE9D}">
      <dsp:nvSpPr>
        <dsp:cNvPr id="0" name=""/>
        <dsp:cNvSpPr/>
      </dsp:nvSpPr>
      <dsp:spPr>
        <a:xfrm>
          <a:off x="5309182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800584"/>
                <a:satOff val="-2246"/>
                <a:lumOff val="528"/>
                <a:alphaOff val="0"/>
                <a:shade val="51000"/>
                <a:satMod val="130000"/>
              </a:schemeClr>
            </a:gs>
            <a:gs pos="80000">
              <a:schemeClr val="accent2">
                <a:hueOff val="1800584"/>
                <a:satOff val="-2246"/>
                <a:lumOff val="528"/>
                <a:alphaOff val="0"/>
                <a:shade val="93000"/>
                <a:satMod val="130000"/>
              </a:schemeClr>
            </a:gs>
            <a:gs pos="100000">
              <a:schemeClr val="accent2">
                <a:hueOff val="1800584"/>
                <a:satOff val="-2246"/>
                <a:lumOff val="5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800584"/>
              <a:satOff val="-2246"/>
              <a:lumOff val="5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77D07-02D0-4FCF-AAF7-18D9F191B91B}">
      <dsp:nvSpPr>
        <dsp:cNvPr id="0" name=""/>
        <dsp:cNvSpPr/>
      </dsp:nvSpPr>
      <dsp:spPr>
        <a:xfrm>
          <a:off x="6350032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160701"/>
                <a:satOff val="-2695"/>
                <a:lumOff val="634"/>
                <a:alphaOff val="0"/>
                <a:shade val="51000"/>
                <a:satMod val="130000"/>
              </a:schemeClr>
            </a:gs>
            <a:gs pos="80000">
              <a:schemeClr val="accent2">
                <a:hueOff val="2160701"/>
                <a:satOff val="-2695"/>
                <a:lumOff val="634"/>
                <a:alphaOff val="0"/>
                <a:shade val="93000"/>
                <a:satMod val="130000"/>
              </a:schemeClr>
            </a:gs>
            <a:gs pos="100000">
              <a:schemeClr val="accent2">
                <a:hueOff val="2160701"/>
                <a:satOff val="-2695"/>
                <a:lumOff val="6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160701"/>
              <a:satOff val="-2695"/>
              <a:lumOff val="6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8B9140-6C66-41F3-9895-7E14E05D074F}">
      <dsp:nvSpPr>
        <dsp:cNvPr id="0" name=""/>
        <dsp:cNvSpPr/>
      </dsp:nvSpPr>
      <dsp:spPr>
        <a:xfrm>
          <a:off x="349544" y="960508"/>
          <a:ext cx="7011308" cy="876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Κατηγορία Ι : μέλη ΔΕΠ και ερευνητές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Κατηγορία ΙΙ: ΕΔΙΠ, ΕΤΕΠ, Τρίτοι</a:t>
          </a:r>
          <a:br>
            <a:rPr lang="el-GR" sz="1800" kern="1200" dirty="0"/>
          </a:br>
          <a:r>
            <a:rPr lang="el-GR" sz="1800" kern="1200" dirty="0"/>
            <a:t>καθώς και </a:t>
          </a:r>
          <a:r>
            <a:rPr lang="el-GR" sz="1800" u="sng" kern="1200" dirty="0"/>
            <a:t>τρία είδη χωρών</a:t>
          </a:r>
          <a:endParaRPr lang="el-GR" sz="1800" kern="1200" dirty="0"/>
        </a:p>
      </dsp:txBody>
      <dsp:txXfrm>
        <a:off x="349544" y="960508"/>
        <a:ext cx="7011308" cy="876374"/>
      </dsp:txXfrm>
    </dsp:sp>
    <dsp:sp modelId="{8533F43F-748D-47E0-B5C7-DB91363608C7}">
      <dsp:nvSpPr>
        <dsp:cNvPr id="0" name=""/>
        <dsp:cNvSpPr/>
      </dsp:nvSpPr>
      <dsp:spPr>
        <a:xfrm>
          <a:off x="107399" y="192032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kern="1200" dirty="0"/>
            <a:t>Δυνατότητα μετακίνησης </a:t>
          </a:r>
          <a:endParaRPr lang="el-GR" sz="2600" kern="1200" dirty="0"/>
        </a:p>
      </dsp:txBody>
      <dsp:txXfrm>
        <a:off x="107399" y="1920321"/>
        <a:ext cx="7399406" cy="672673"/>
      </dsp:txXfrm>
    </dsp:sp>
    <dsp:sp modelId="{92852C2D-BDD5-441D-8527-094A181242F5}">
      <dsp:nvSpPr>
        <dsp:cNvPr id="0" name=""/>
        <dsp:cNvSpPr/>
      </dsp:nvSpPr>
      <dsp:spPr>
        <a:xfrm>
          <a:off x="107399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520818"/>
                <a:satOff val="-3144"/>
                <a:lumOff val="739"/>
                <a:alphaOff val="0"/>
                <a:shade val="51000"/>
                <a:satMod val="130000"/>
              </a:schemeClr>
            </a:gs>
            <a:gs pos="80000">
              <a:schemeClr val="accent2">
                <a:hueOff val="2520818"/>
                <a:satOff val="-3144"/>
                <a:lumOff val="739"/>
                <a:alphaOff val="0"/>
                <a:shade val="93000"/>
                <a:satMod val="130000"/>
              </a:schemeClr>
            </a:gs>
            <a:gs pos="100000">
              <a:schemeClr val="accent2">
                <a:hueOff val="2520818"/>
                <a:satOff val="-3144"/>
                <a:lumOff val="73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520818"/>
              <a:satOff val="-3144"/>
              <a:lumOff val="7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B16B73-47B3-47B4-A23F-40B98182480A}">
      <dsp:nvSpPr>
        <dsp:cNvPr id="0" name=""/>
        <dsp:cNvSpPr/>
      </dsp:nvSpPr>
      <dsp:spPr>
        <a:xfrm>
          <a:off x="1167780" y="2544766"/>
          <a:ext cx="1731461" cy="238296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880935"/>
                <a:satOff val="-3593"/>
                <a:lumOff val="845"/>
                <a:alphaOff val="0"/>
                <a:shade val="51000"/>
                <a:satMod val="130000"/>
              </a:schemeClr>
            </a:gs>
            <a:gs pos="80000">
              <a:schemeClr val="accent2">
                <a:hueOff val="2880935"/>
                <a:satOff val="-3593"/>
                <a:lumOff val="845"/>
                <a:alphaOff val="0"/>
                <a:shade val="93000"/>
                <a:satMod val="130000"/>
              </a:schemeClr>
            </a:gs>
            <a:gs pos="100000">
              <a:schemeClr val="accent2">
                <a:hueOff val="2880935"/>
                <a:satOff val="-3593"/>
                <a:lumOff val="8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880935"/>
              <a:satOff val="-3593"/>
              <a:lumOff val="8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27437-B820-45C1-8681-D3D77FDF1798}">
      <dsp:nvSpPr>
        <dsp:cNvPr id="0" name=""/>
        <dsp:cNvSpPr/>
      </dsp:nvSpPr>
      <dsp:spPr>
        <a:xfrm>
          <a:off x="2188277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241052"/>
                <a:satOff val="-4042"/>
                <a:lumOff val="951"/>
                <a:alphaOff val="0"/>
                <a:shade val="51000"/>
                <a:satMod val="130000"/>
              </a:schemeClr>
            </a:gs>
            <a:gs pos="80000">
              <a:schemeClr val="accent2">
                <a:hueOff val="3241052"/>
                <a:satOff val="-4042"/>
                <a:lumOff val="951"/>
                <a:alphaOff val="0"/>
                <a:shade val="93000"/>
                <a:satMod val="130000"/>
              </a:schemeClr>
            </a:gs>
            <a:gs pos="100000">
              <a:schemeClr val="accent2">
                <a:hueOff val="3241052"/>
                <a:satOff val="-4042"/>
                <a:lumOff val="9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241052"/>
              <a:satOff val="-4042"/>
              <a:lumOff val="9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21CD6-3671-494B-980A-F5565A628A35}">
      <dsp:nvSpPr>
        <dsp:cNvPr id="0" name=""/>
        <dsp:cNvSpPr/>
      </dsp:nvSpPr>
      <dsp:spPr>
        <a:xfrm>
          <a:off x="3228304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601168"/>
                <a:satOff val="-4492"/>
                <a:lumOff val="1056"/>
                <a:alphaOff val="0"/>
                <a:shade val="51000"/>
                <a:satMod val="130000"/>
              </a:schemeClr>
            </a:gs>
            <a:gs pos="80000">
              <a:schemeClr val="accent2">
                <a:hueOff val="3601168"/>
                <a:satOff val="-4492"/>
                <a:lumOff val="1056"/>
                <a:alphaOff val="0"/>
                <a:shade val="93000"/>
                <a:satMod val="130000"/>
              </a:schemeClr>
            </a:gs>
            <a:gs pos="100000">
              <a:schemeClr val="accent2">
                <a:hueOff val="3601168"/>
                <a:satOff val="-4492"/>
                <a:lumOff val="10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601168"/>
              <a:satOff val="-4492"/>
              <a:lumOff val="10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370BE-C6EB-4DAE-B31C-64F2353A1BC9}">
      <dsp:nvSpPr>
        <dsp:cNvPr id="0" name=""/>
        <dsp:cNvSpPr/>
      </dsp:nvSpPr>
      <dsp:spPr>
        <a:xfrm>
          <a:off x="4269154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961285"/>
                <a:satOff val="-4941"/>
                <a:lumOff val="1162"/>
                <a:alphaOff val="0"/>
                <a:shade val="51000"/>
                <a:satMod val="130000"/>
              </a:schemeClr>
            </a:gs>
            <a:gs pos="80000">
              <a:schemeClr val="accent2">
                <a:hueOff val="3961285"/>
                <a:satOff val="-4941"/>
                <a:lumOff val="1162"/>
                <a:alphaOff val="0"/>
                <a:shade val="93000"/>
                <a:satMod val="130000"/>
              </a:schemeClr>
            </a:gs>
            <a:gs pos="100000">
              <a:schemeClr val="accent2">
                <a:hueOff val="3961285"/>
                <a:satOff val="-4941"/>
                <a:lumOff val="116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961285"/>
              <a:satOff val="-4941"/>
              <a:lumOff val="11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5414DD-DE04-49C2-AAEC-1C64522E596D}">
      <dsp:nvSpPr>
        <dsp:cNvPr id="0" name=""/>
        <dsp:cNvSpPr/>
      </dsp:nvSpPr>
      <dsp:spPr>
        <a:xfrm>
          <a:off x="5496994" y="2519184"/>
          <a:ext cx="1772167" cy="2436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321402"/>
                <a:satOff val="-5390"/>
                <a:lumOff val="1267"/>
                <a:alphaOff val="0"/>
                <a:shade val="51000"/>
                <a:satMod val="130000"/>
              </a:schemeClr>
            </a:gs>
            <a:gs pos="80000">
              <a:schemeClr val="accent2">
                <a:hueOff val="4321402"/>
                <a:satOff val="-5390"/>
                <a:lumOff val="1267"/>
                <a:alphaOff val="0"/>
                <a:shade val="93000"/>
                <a:satMod val="130000"/>
              </a:schemeClr>
            </a:gs>
            <a:gs pos="100000">
              <a:schemeClr val="accent2">
                <a:hueOff val="4321402"/>
                <a:satOff val="-5390"/>
                <a:lumOff val="126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321402"/>
              <a:satOff val="-5390"/>
              <a:lumOff val="12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6DA05E-4262-4511-8E7D-29AAD9F6F5A0}">
      <dsp:nvSpPr>
        <dsp:cNvPr id="0" name=""/>
        <dsp:cNvSpPr/>
      </dsp:nvSpPr>
      <dsp:spPr>
        <a:xfrm>
          <a:off x="6350032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F3820-034C-4872-89D6-9C40EC70C3F3}">
      <dsp:nvSpPr>
        <dsp:cNvPr id="0" name=""/>
        <dsp:cNvSpPr/>
      </dsp:nvSpPr>
      <dsp:spPr>
        <a:xfrm>
          <a:off x="169091" y="2720179"/>
          <a:ext cx="7454148" cy="2052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i="1" kern="1200" dirty="0"/>
            <a:t>Υπό τις προϋποθέσεις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Ικανός προϋπολογισμός στην κατηγορία 64-01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Μετακινούμενος - μέλος της Ερευνητικής Ομάδας </a:t>
          </a:r>
          <a:r>
            <a:rPr lang="el-GR" sz="1800" kern="1200" dirty="0">
              <a:solidFill>
                <a:srgbClr val="FF0000"/>
              </a:solidFill>
            </a:rPr>
            <a:t>με αμοιβή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Προέγκριση εντολής μετακίνησης (ηλεκτρονικά από το </a:t>
          </a:r>
          <a:r>
            <a:rPr lang="en-US" sz="1800" kern="1200" dirty="0" err="1"/>
            <a:t>webResCom</a:t>
          </a:r>
          <a:r>
            <a:rPr lang="el-GR" sz="180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Μετακινούμενος - Να μη βρίσκεται σε άδεια από την υπηρεσία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Όριο μετακινήσεων: ανώτατο όριο των 60 ημερών ανά έτος (συμπεριλαμβάνονται και οι αυθημερόν μετακινήσεις)</a:t>
          </a:r>
        </a:p>
      </dsp:txBody>
      <dsp:txXfrm>
        <a:off x="169091" y="2720179"/>
        <a:ext cx="7454148" cy="20520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9B02A-657F-4E7D-875C-880B35D39910}">
      <dsp:nvSpPr>
        <dsp:cNvPr id="0" name=""/>
        <dsp:cNvSpPr/>
      </dsp:nvSpPr>
      <dsp:spPr>
        <a:xfrm>
          <a:off x="107399" y="0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ΠΡΟΣΟΧΗ !</a:t>
          </a:r>
          <a:r>
            <a:rPr lang="el-G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107399" y="0"/>
        <a:ext cx="7399406" cy="672673"/>
      </dsp:txXfrm>
    </dsp:sp>
    <dsp:sp modelId="{2FF69D07-6A7B-4F62-A54B-B4E9CF45B2AA}">
      <dsp:nvSpPr>
        <dsp:cNvPr id="0" name=""/>
        <dsp:cNvSpPr/>
      </dsp:nvSpPr>
      <dsp:spPr>
        <a:xfrm>
          <a:off x="107399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5A469-4923-43EA-9E9F-34606ABF7DE1}">
      <dsp:nvSpPr>
        <dsp:cNvPr id="0" name=""/>
        <dsp:cNvSpPr/>
      </dsp:nvSpPr>
      <dsp:spPr>
        <a:xfrm>
          <a:off x="1147427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60117"/>
                <a:satOff val="-449"/>
                <a:lumOff val="106"/>
                <a:alphaOff val="0"/>
                <a:shade val="51000"/>
                <a:satMod val="130000"/>
              </a:schemeClr>
            </a:gs>
            <a:gs pos="80000">
              <a:schemeClr val="accent2">
                <a:hueOff val="360117"/>
                <a:satOff val="-449"/>
                <a:lumOff val="106"/>
                <a:alphaOff val="0"/>
                <a:shade val="93000"/>
                <a:satMod val="130000"/>
              </a:schemeClr>
            </a:gs>
            <a:gs pos="100000">
              <a:schemeClr val="accent2">
                <a:hueOff val="360117"/>
                <a:satOff val="-449"/>
                <a:lumOff val="10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60117"/>
              <a:satOff val="-449"/>
              <a:lumOff val="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FD85EC-8D9C-4A6C-B95B-E156C792787D}">
      <dsp:nvSpPr>
        <dsp:cNvPr id="0" name=""/>
        <dsp:cNvSpPr/>
      </dsp:nvSpPr>
      <dsp:spPr>
        <a:xfrm>
          <a:off x="2188277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720234"/>
                <a:satOff val="-898"/>
                <a:lumOff val="211"/>
                <a:alphaOff val="0"/>
                <a:shade val="51000"/>
                <a:satMod val="130000"/>
              </a:schemeClr>
            </a:gs>
            <a:gs pos="80000">
              <a:schemeClr val="accent2">
                <a:hueOff val="720234"/>
                <a:satOff val="-898"/>
                <a:lumOff val="211"/>
                <a:alphaOff val="0"/>
                <a:shade val="93000"/>
                <a:satMod val="130000"/>
              </a:schemeClr>
            </a:gs>
            <a:gs pos="100000">
              <a:schemeClr val="accent2">
                <a:hueOff val="720234"/>
                <a:satOff val="-898"/>
                <a:lumOff val="21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720234"/>
              <a:satOff val="-898"/>
              <a:lumOff val="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F9A1EB-5B1A-4C20-9C1D-5FA10736137D}">
      <dsp:nvSpPr>
        <dsp:cNvPr id="0" name=""/>
        <dsp:cNvSpPr/>
      </dsp:nvSpPr>
      <dsp:spPr>
        <a:xfrm>
          <a:off x="3228304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080351"/>
                <a:satOff val="-1347"/>
                <a:lumOff val="317"/>
                <a:alphaOff val="0"/>
                <a:shade val="51000"/>
                <a:satMod val="130000"/>
              </a:schemeClr>
            </a:gs>
            <a:gs pos="80000">
              <a:schemeClr val="accent2">
                <a:hueOff val="1080351"/>
                <a:satOff val="-1347"/>
                <a:lumOff val="317"/>
                <a:alphaOff val="0"/>
                <a:shade val="93000"/>
                <a:satMod val="130000"/>
              </a:schemeClr>
            </a:gs>
            <a:gs pos="100000">
              <a:schemeClr val="accent2">
                <a:hueOff val="1080351"/>
                <a:satOff val="-1347"/>
                <a:lumOff val="3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080351"/>
              <a:satOff val="-1347"/>
              <a:lumOff val="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3BF96-2107-4AA1-896A-1E2BC10C1620}">
      <dsp:nvSpPr>
        <dsp:cNvPr id="0" name=""/>
        <dsp:cNvSpPr/>
      </dsp:nvSpPr>
      <dsp:spPr>
        <a:xfrm>
          <a:off x="4269154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440467"/>
                <a:satOff val="-1797"/>
                <a:lumOff val="422"/>
                <a:alphaOff val="0"/>
                <a:shade val="51000"/>
                <a:satMod val="130000"/>
              </a:schemeClr>
            </a:gs>
            <a:gs pos="80000">
              <a:schemeClr val="accent2">
                <a:hueOff val="1440467"/>
                <a:satOff val="-1797"/>
                <a:lumOff val="422"/>
                <a:alphaOff val="0"/>
                <a:shade val="93000"/>
                <a:satMod val="130000"/>
              </a:schemeClr>
            </a:gs>
            <a:gs pos="100000">
              <a:schemeClr val="accent2">
                <a:hueOff val="1440467"/>
                <a:satOff val="-1797"/>
                <a:lumOff val="4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440467"/>
              <a:satOff val="-1797"/>
              <a:lumOff val="4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DB492-23F9-48EC-BF45-6969B43CCE9D}">
      <dsp:nvSpPr>
        <dsp:cNvPr id="0" name=""/>
        <dsp:cNvSpPr/>
      </dsp:nvSpPr>
      <dsp:spPr>
        <a:xfrm>
          <a:off x="5309182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800584"/>
                <a:satOff val="-2246"/>
                <a:lumOff val="528"/>
                <a:alphaOff val="0"/>
                <a:shade val="51000"/>
                <a:satMod val="130000"/>
              </a:schemeClr>
            </a:gs>
            <a:gs pos="80000">
              <a:schemeClr val="accent2">
                <a:hueOff val="1800584"/>
                <a:satOff val="-2246"/>
                <a:lumOff val="528"/>
                <a:alphaOff val="0"/>
                <a:shade val="93000"/>
                <a:satMod val="130000"/>
              </a:schemeClr>
            </a:gs>
            <a:gs pos="100000">
              <a:schemeClr val="accent2">
                <a:hueOff val="1800584"/>
                <a:satOff val="-2246"/>
                <a:lumOff val="5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800584"/>
              <a:satOff val="-2246"/>
              <a:lumOff val="5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77D07-02D0-4FCF-AAF7-18D9F191B91B}">
      <dsp:nvSpPr>
        <dsp:cNvPr id="0" name=""/>
        <dsp:cNvSpPr/>
      </dsp:nvSpPr>
      <dsp:spPr>
        <a:xfrm>
          <a:off x="6350032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160701"/>
                <a:satOff val="-2695"/>
                <a:lumOff val="634"/>
                <a:alphaOff val="0"/>
                <a:shade val="51000"/>
                <a:satMod val="130000"/>
              </a:schemeClr>
            </a:gs>
            <a:gs pos="80000">
              <a:schemeClr val="accent2">
                <a:hueOff val="2160701"/>
                <a:satOff val="-2695"/>
                <a:lumOff val="634"/>
                <a:alphaOff val="0"/>
                <a:shade val="93000"/>
                <a:satMod val="130000"/>
              </a:schemeClr>
            </a:gs>
            <a:gs pos="100000">
              <a:schemeClr val="accent2">
                <a:hueOff val="2160701"/>
                <a:satOff val="-2695"/>
                <a:lumOff val="6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160701"/>
              <a:satOff val="-2695"/>
              <a:lumOff val="6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8B9140-6C66-41F3-9895-7E14E05D074F}">
      <dsp:nvSpPr>
        <dsp:cNvPr id="0" name=""/>
        <dsp:cNvSpPr/>
      </dsp:nvSpPr>
      <dsp:spPr>
        <a:xfrm>
          <a:off x="349544" y="960508"/>
          <a:ext cx="7011308" cy="876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Το θεσμικό πλαίσιο προβλέπει αποζημιώσεις χαμηλότερες από τις προβλεπόμενες στον ΕΛΚΕ ΑΠΘ.</a:t>
          </a:r>
        </a:p>
      </dsp:txBody>
      <dsp:txXfrm>
        <a:off x="349544" y="960508"/>
        <a:ext cx="7011308" cy="876374"/>
      </dsp:txXfrm>
    </dsp:sp>
    <dsp:sp modelId="{8533F43F-748D-47E0-B5C7-DB91363608C7}">
      <dsp:nvSpPr>
        <dsp:cNvPr id="0" name=""/>
        <dsp:cNvSpPr/>
      </dsp:nvSpPr>
      <dsp:spPr>
        <a:xfrm>
          <a:off x="107399" y="192032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600" kern="1200" dirty="0"/>
        </a:p>
      </dsp:txBody>
      <dsp:txXfrm>
        <a:off x="107399" y="1920321"/>
        <a:ext cx="7399406" cy="672673"/>
      </dsp:txXfrm>
    </dsp:sp>
    <dsp:sp modelId="{92852C2D-BDD5-441D-8527-094A181242F5}">
      <dsp:nvSpPr>
        <dsp:cNvPr id="0" name=""/>
        <dsp:cNvSpPr/>
      </dsp:nvSpPr>
      <dsp:spPr>
        <a:xfrm>
          <a:off x="107399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520818"/>
                <a:satOff val="-3144"/>
                <a:lumOff val="739"/>
                <a:alphaOff val="0"/>
                <a:shade val="51000"/>
                <a:satMod val="130000"/>
              </a:schemeClr>
            </a:gs>
            <a:gs pos="80000">
              <a:schemeClr val="accent2">
                <a:hueOff val="2520818"/>
                <a:satOff val="-3144"/>
                <a:lumOff val="739"/>
                <a:alphaOff val="0"/>
                <a:shade val="93000"/>
                <a:satMod val="130000"/>
              </a:schemeClr>
            </a:gs>
            <a:gs pos="100000">
              <a:schemeClr val="accent2">
                <a:hueOff val="2520818"/>
                <a:satOff val="-3144"/>
                <a:lumOff val="73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520818"/>
              <a:satOff val="-3144"/>
              <a:lumOff val="7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B16B73-47B3-47B4-A23F-40B98182480A}">
      <dsp:nvSpPr>
        <dsp:cNvPr id="0" name=""/>
        <dsp:cNvSpPr/>
      </dsp:nvSpPr>
      <dsp:spPr>
        <a:xfrm>
          <a:off x="1167780" y="2544766"/>
          <a:ext cx="1731461" cy="238296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880935"/>
                <a:satOff val="-3593"/>
                <a:lumOff val="845"/>
                <a:alphaOff val="0"/>
                <a:shade val="51000"/>
                <a:satMod val="130000"/>
              </a:schemeClr>
            </a:gs>
            <a:gs pos="80000">
              <a:schemeClr val="accent2">
                <a:hueOff val="2880935"/>
                <a:satOff val="-3593"/>
                <a:lumOff val="845"/>
                <a:alphaOff val="0"/>
                <a:shade val="93000"/>
                <a:satMod val="130000"/>
              </a:schemeClr>
            </a:gs>
            <a:gs pos="100000">
              <a:schemeClr val="accent2">
                <a:hueOff val="2880935"/>
                <a:satOff val="-3593"/>
                <a:lumOff val="8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880935"/>
              <a:satOff val="-3593"/>
              <a:lumOff val="8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27437-B820-45C1-8681-D3D77FDF1798}">
      <dsp:nvSpPr>
        <dsp:cNvPr id="0" name=""/>
        <dsp:cNvSpPr/>
      </dsp:nvSpPr>
      <dsp:spPr>
        <a:xfrm>
          <a:off x="2188277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241052"/>
                <a:satOff val="-4042"/>
                <a:lumOff val="951"/>
                <a:alphaOff val="0"/>
                <a:shade val="51000"/>
                <a:satMod val="130000"/>
              </a:schemeClr>
            </a:gs>
            <a:gs pos="80000">
              <a:schemeClr val="accent2">
                <a:hueOff val="3241052"/>
                <a:satOff val="-4042"/>
                <a:lumOff val="951"/>
                <a:alphaOff val="0"/>
                <a:shade val="93000"/>
                <a:satMod val="130000"/>
              </a:schemeClr>
            </a:gs>
            <a:gs pos="100000">
              <a:schemeClr val="accent2">
                <a:hueOff val="3241052"/>
                <a:satOff val="-4042"/>
                <a:lumOff val="9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241052"/>
              <a:satOff val="-4042"/>
              <a:lumOff val="9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21CD6-3671-494B-980A-F5565A628A35}">
      <dsp:nvSpPr>
        <dsp:cNvPr id="0" name=""/>
        <dsp:cNvSpPr/>
      </dsp:nvSpPr>
      <dsp:spPr>
        <a:xfrm>
          <a:off x="3228304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601168"/>
                <a:satOff val="-4492"/>
                <a:lumOff val="1056"/>
                <a:alphaOff val="0"/>
                <a:shade val="51000"/>
                <a:satMod val="130000"/>
              </a:schemeClr>
            </a:gs>
            <a:gs pos="80000">
              <a:schemeClr val="accent2">
                <a:hueOff val="3601168"/>
                <a:satOff val="-4492"/>
                <a:lumOff val="1056"/>
                <a:alphaOff val="0"/>
                <a:shade val="93000"/>
                <a:satMod val="130000"/>
              </a:schemeClr>
            </a:gs>
            <a:gs pos="100000">
              <a:schemeClr val="accent2">
                <a:hueOff val="3601168"/>
                <a:satOff val="-4492"/>
                <a:lumOff val="10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601168"/>
              <a:satOff val="-4492"/>
              <a:lumOff val="10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370BE-C6EB-4DAE-B31C-64F2353A1BC9}">
      <dsp:nvSpPr>
        <dsp:cNvPr id="0" name=""/>
        <dsp:cNvSpPr/>
      </dsp:nvSpPr>
      <dsp:spPr>
        <a:xfrm>
          <a:off x="4269154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961285"/>
                <a:satOff val="-4941"/>
                <a:lumOff val="1162"/>
                <a:alphaOff val="0"/>
                <a:shade val="51000"/>
                <a:satMod val="130000"/>
              </a:schemeClr>
            </a:gs>
            <a:gs pos="80000">
              <a:schemeClr val="accent2">
                <a:hueOff val="3961285"/>
                <a:satOff val="-4941"/>
                <a:lumOff val="1162"/>
                <a:alphaOff val="0"/>
                <a:shade val="93000"/>
                <a:satMod val="130000"/>
              </a:schemeClr>
            </a:gs>
            <a:gs pos="100000">
              <a:schemeClr val="accent2">
                <a:hueOff val="3961285"/>
                <a:satOff val="-4941"/>
                <a:lumOff val="116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961285"/>
              <a:satOff val="-4941"/>
              <a:lumOff val="11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5414DD-DE04-49C2-AAEC-1C64522E596D}">
      <dsp:nvSpPr>
        <dsp:cNvPr id="0" name=""/>
        <dsp:cNvSpPr/>
      </dsp:nvSpPr>
      <dsp:spPr>
        <a:xfrm>
          <a:off x="5496994" y="2519184"/>
          <a:ext cx="1772167" cy="2436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321402"/>
                <a:satOff val="-5390"/>
                <a:lumOff val="1267"/>
                <a:alphaOff val="0"/>
                <a:shade val="51000"/>
                <a:satMod val="130000"/>
              </a:schemeClr>
            </a:gs>
            <a:gs pos="80000">
              <a:schemeClr val="accent2">
                <a:hueOff val="4321402"/>
                <a:satOff val="-5390"/>
                <a:lumOff val="1267"/>
                <a:alphaOff val="0"/>
                <a:shade val="93000"/>
                <a:satMod val="130000"/>
              </a:schemeClr>
            </a:gs>
            <a:gs pos="100000">
              <a:schemeClr val="accent2">
                <a:hueOff val="4321402"/>
                <a:satOff val="-5390"/>
                <a:lumOff val="126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321402"/>
              <a:satOff val="-5390"/>
              <a:lumOff val="12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6DA05E-4262-4511-8E7D-29AAD9F6F5A0}">
      <dsp:nvSpPr>
        <dsp:cNvPr id="0" name=""/>
        <dsp:cNvSpPr/>
      </dsp:nvSpPr>
      <dsp:spPr>
        <a:xfrm>
          <a:off x="6350032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F3820-034C-4872-89D6-9C40EC70C3F3}">
      <dsp:nvSpPr>
        <dsp:cNvPr id="0" name=""/>
        <dsp:cNvSpPr/>
      </dsp:nvSpPr>
      <dsp:spPr>
        <a:xfrm>
          <a:off x="169091" y="2720179"/>
          <a:ext cx="7454148" cy="2052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Εσωτερικό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u="none" kern="1200" dirty="0"/>
            <a:t>Για χρήση Ι.Χ. εκτός νομού → αντίτιμο του εισιτηρίου του φθηνότερου ΜΜΜ εκτός αν: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u="none" kern="1200" dirty="0"/>
            <a:t>μετακίνηση είναι εντός των ορίων του νομού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u="none" kern="1200" dirty="0"/>
            <a:t>Αφορά διαδοχικές μετακινήσεις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Εξωτερικό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u="none" kern="1200" dirty="0"/>
            <a:t>Για μετακίνηση στο εξωτερικό προβλέπονται διαφορετικές αποζημιώσεις για την κατηγορία Ι από ότι για την κατηγορία ΙΙ και ανάλογα με τη χώρα προορισμού</a:t>
          </a:r>
        </a:p>
      </dsp:txBody>
      <dsp:txXfrm>
        <a:off x="169091" y="2720179"/>
        <a:ext cx="7454148" cy="20520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9B02A-657F-4E7D-875C-880B35D39910}">
      <dsp:nvSpPr>
        <dsp:cNvPr id="0" name=""/>
        <dsp:cNvSpPr/>
      </dsp:nvSpPr>
      <dsp:spPr>
        <a:xfrm>
          <a:off x="128870" y="0"/>
          <a:ext cx="7464150" cy="67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ΠΡΟΣΟΧΗ ! </a:t>
          </a:r>
        </a:p>
      </dsp:txBody>
      <dsp:txXfrm>
        <a:off x="128870" y="0"/>
        <a:ext cx="7464150" cy="678559"/>
      </dsp:txXfrm>
    </dsp:sp>
    <dsp:sp modelId="{2FF69D07-6A7B-4F62-A54B-B4E9CF45B2AA}">
      <dsp:nvSpPr>
        <dsp:cNvPr id="0" name=""/>
        <dsp:cNvSpPr/>
      </dsp:nvSpPr>
      <dsp:spPr>
        <a:xfrm>
          <a:off x="128870" y="628382"/>
          <a:ext cx="1746611" cy="129063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5A469-4923-43EA-9E9F-34606ABF7DE1}">
      <dsp:nvSpPr>
        <dsp:cNvPr id="0" name=""/>
        <dsp:cNvSpPr/>
      </dsp:nvSpPr>
      <dsp:spPr>
        <a:xfrm>
          <a:off x="1177998" y="628382"/>
          <a:ext cx="1746611" cy="129063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FD85EC-8D9C-4A6C-B95B-E156C792787D}">
      <dsp:nvSpPr>
        <dsp:cNvPr id="0" name=""/>
        <dsp:cNvSpPr/>
      </dsp:nvSpPr>
      <dsp:spPr>
        <a:xfrm>
          <a:off x="2227955" y="628382"/>
          <a:ext cx="1746611" cy="129063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F9A1EB-5B1A-4C20-9C1D-5FA10736137D}">
      <dsp:nvSpPr>
        <dsp:cNvPr id="0" name=""/>
        <dsp:cNvSpPr/>
      </dsp:nvSpPr>
      <dsp:spPr>
        <a:xfrm>
          <a:off x="3277083" y="628382"/>
          <a:ext cx="1746611" cy="129063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3BF96-2107-4AA1-896A-1E2BC10C1620}">
      <dsp:nvSpPr>
        <dsp:cNvPr id="0" name=""/>
        <dsp:cNvSpPr/>
      </dsp:nvSpPr>
      <dsp:spPr>
        <a:xfrm>
          <a:off x="4327040" y="628382"/>
          <a:ext cx="1746611" cy="129063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DB492-23F9-48EC-BF45-6969B43CCE9D}">
      <dsp:nvSpPr>
        <dsp:cNvPr id="0" name=""/>
        <dsp:cNvSpPr/>
      </dsp:nvSpPr>
      <dsp:spPr>
        <a:xfrm>
          <a:off x="5376168" y="628382"/>
          <a:ext cx="1746611" cy="129063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77D07-02D0-4FCF-AAF7-18D9F191B91B}">
      <dsp:nvSpPr>
        <dsp:cNvPr id="0" name=""/>
        <dsp:cNvSpPr/>
      </dsp:nvSpPr>
      <dsp:spPr>
        <a:xfrm>
          <a:off x="6426125" y="628382"/>
          <a:ext cx="1746611" cy="129063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8B9140-6C66-41F3-9895-7E14E05D074F}">
      <dsp:nvSpPr>
        <dsp:cNvPr id="0" name=""/>
        <dsp:cNvSpPr/>
      </dsp:nvSpPr>
      <dsp:spPr>
        <a:xfrm>
          <a:off x="176241" y="810220"/>
          <a:ext cx="7466443" cy="1016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Προϋπόθεση </a:t>
          </a:r>
          <a:r>
            <a:rPr lang="el-GR" sz="1800" kern="1200" dirty="0" err="1"/>
            <a:t>επιλεξιμότητας</a:t>
          </a:r>
          <a:r>
            <a:rPr lang="el-GR" sz="1800" kern="1200" dirty="0"/>
            <a:t>, η τήρηση των υποχρεώσεων πληροφόρησης και επικοινωνίας. Σε κάθε είδους δημοσιότητα που αφορά στο </a:t>
          </a:r>
          <a:r>
            <a:rPr lang="el-GR" sz="1800" kern="1200" dirty="0" err="1"/>
            <a:t>συγχρη</a:t>
          </a:r>
          <a:r>
            <a:rPr lang="el-GR" sz="1800" kern="1200" dirty="0"/>
            <a:t>-</a:t>
          </a:r>
          <a:r>
            <a:rPr lang="el-GR" sz="1800" kern="1200" dirty="0" err="1"/>
            <a:t>ματοδοτούμενο</a:t>
          </a:r>
          <a:r>
            <a:rPr lang="el-GR" sz="1800" kern="1200" dirty="0"/>
            <a:t> έργο πρέπει να γίνεται </a:t>
          </a:r>
          <a:r>
            <a:rPr lang="el-GR" sz="1800" b="1" kern="1200" dirty="0"/>
            <a:t>αναφορά στην συγχρηματοδότηση του έργου</a:t>
          </a:r>
          <a:r>
            <a:rPr lang="el-GR" sz="1800" kern="1200" dirty="0"/>
            <a:t> από Εθνικούς και κοινοτικούς πόρους. </a:t>
          </a:r>
        </a:p>
      </dsp:txBody>
      <dsp:txXfrm>
        <a:off x="176241" y="810220"/>
        <a:ext cx="7466443" cy="10168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5A761-80B9-4C9F-99B4-2D57947B86AC}">
      <dsp:nvSpPr>
        <dsp:cNvPr id="0" name=""/>
        <dsp:cNvSpPr/>
      </dsp:nvSpPr>
      <dsp:spPr>
        <a:xfrm>
          <a:off x="2708016" y="22590"/>
          <a:ext cx="1362057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D20388-E48C-4A05-B311-385B1DFE91EB}">
      <dsp:nvSpPr>
        <dsp:cNvPr id="0" name=""/>
        <dsp:cNvSpPr/>
      </dsp:nvSpPr>
      <dsp:spPr>
        <a:xfrm>
          <a:off x="0" y="24695"/>
          <a:ext cx="2813417" cy="5070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Δημοσιεύσεις </a:t>
          </a:r>
        </a:p>
      </dsp:txBody>
      <dsp:txXfrm>
        <a:off x="24751" y="49446"/>
        <a:ext cx="2763915" cy="457520"/>
      </dsp:txXfrm>
    </dsp:sp>
    <dsp:sp modelId="{4858E94B-EBCD-4886-B0F3-6E8BD4EF5550}">
      <dsp:nvSpPr>
        <dsp:cNvPr id="0" name=""/>
        <dsp:cNvSpPr/>
      </dsp:nvSpPr>
      <dsp:spPr>
        <a:xfrm>
          <a:off x="2708016" y="588171"/>
          <a:ext cx="1362057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717974"/>
            <a:satOff val="-625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717974"/>
              <a:satOff val="-625"/>
              <a:lumOff val="-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D14218-C4EB-4A10-A369-53B3A2E748B5}">
      <dsp:nvSpPr>
        <dsp:cNvPr id="0" name=""/>
        <dsp:cNvSpPr/>
      </dsp:nvSpPr>
      <dsp:spPr>
        <a:xfrm>
          <a:off x="0" y="582215"/>
          <a:ext cx="2813417" cy="523145"/>
        </a:xfrm>
        <a:prstGeom prst="roundRect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Ανακοινώσεις στον έντυπο και ηλεκτρονικό Τύπο</a:t>
          </a:r>
        </a:p>
      </dsp:txBody>
      <dsp:txXfrm>
        <a:off x="25538" y="607753"/>
        <a:ext cx="2762341" cy="472069"/>
      </dsp:txXfrm>
    </dsp:sp>
    <dsp:sp modelId="{FFEEF0F3-0A2B-485E-9570-3A1291DE0443}">
      <dsp:nvSpPr>
        <dsp:cNvPr id="0" name=""/>
        <dsp:cNvSpPr/>
      </dsp:nvSpPr>
      <dsp:spPr>
        <a:xfrm>
          <a:off x="2663263" y="1161814"/>
          <a:ext cx="1416951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435949"/>
            <a:satOff val="-1251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435949"/>
              <a:satOff val="-1251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>
              <a:effectLst/>
            </a:rPr>
            <a:t>Banners, folders, </a:t>
          </a:r>
          <a:endParaRPr lang="el-GR" sz="800" b="1" kern="1200" dirty="0">
            <a:effectLst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800" b="1" kern="1200" dirty="0">
              <a:effectLst/>
            </a:rPr>
            <a:t>φυλλάδια, λοιπά επικοινωνιακά υλικά</a:t>
          </a:r>
        </a:p>
      </dsp:txBody>
      <dsp:txXfrm>
        <a:off x="2663263" y="1224935"/>
        <a:ext cx="1227587" cy="378729"/>
      </dsp:txXfrm>
    </dsp:sp>
    <dsp:sp modelId="{FB608564-5C36-44E4-BC0B-4616CEE5A7B4}">
      <dsp:nvSpPr>
        <dsp:cNvPr id="0" name=""/>
        <dsp:cNvSpPr/>
      </dsp:nvSpPr>
      <dsp:spPr>
        <a:xfrm>
          <a:off x="0" y="1155858"/>
          <a:ext cx="2756374" cy="523145"/>
        </a:xfrm>
        <a:prstGeom prst="roundRect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Παρουσιάσεις σε ημερίδες και συνέδρια</a:t>
          </a:r>
        </a:p>
      </dsp:txBody>
      <dsp:txXfrm>
        <a:off x="25538" y="1181396"/>
        <a:ext cx="2705298" cy="472069"/>
      </dsp:txXfrm>
    </dsp:sp>
    <dsp:sp modelId="{178A0866-3F84-48AB-8B53-60574FBA6077}">
      <dsp:nvSpPr>
        <dsp:cNvPr id="0" name=""/>
        <dsp:cNvSpPr/>
      </dsp:nvSpPr>
      <dsp:spPr>
        <a:xfrm>
          <a:off x="2708016" y="1735457"/>
          <a:ext cx="1362057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153923"/>
            <a:satOff val="-1876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153923"/>
              <a:satOff val="-1876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79A892-3032-458E-AC11-A90C797624F8}">
      <dsp:nvSpPr>
        <dsp:cNvPr id="0" name=""/>
        <dsp:cNvSpPr/>
      </dsp:nvSpPr>
      <dsp:spPr>
        <a:xfrm>
          <a:off x="0" y="1729501"/>
          <a:ext cx="2813417" cy="523145"/>
        </a:xfrm>
        <a:prstGeom prst="roundRect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Επιστημονικές εργασίας σε εθνικά και διεθνή περιοδικά</a:t>
          </a:r>
        </a:p>
      </dsp:txBody>
      <dsp:txXfrm>
        <a:off x="25538" y="1755039"/>
        <a:ext cx="2762341" cy="472069"/>
      </dsp:txXfrm>
    </dsp:sp>
    <dsp:sp modelId="{612BE17B-1897-4E0D-8474-70057EEFD084}">
      <dsp:nvSpPr>
        <dsp:cNvPr id="0" name=""/>
        <dsp:cNvSpPr/>
      </dsp:nvSpPr>
      <dsp:spPr>
        <a:xfrm>
          <a:off x="2708016" y="2309100"/>
          <a:ext cx="1362057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871898"/>
            <a:satOff val="-2502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871898"/>
              <a:satOff val="-2502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51FAB1-7AFC-490F-B0A0-4CDA25B5C659}">
      <dsp:nvSpPr>
        <dsp:cNvPr id="0" name=""/>
        <dsp:cNvSpPr/>
      </dsp:nvSpPr>
      <dsp:spPr>
        <a:xfrm>
          <a:off x="0" y="2303144"/>
          <a:ext cx="2813417" cy="523145"/>
        </a:xfrm>
        <a:prstGeom prst="roundRect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Εκδηλώσεις</a:t>
          </a:r>
        </a:p>
      </dsp:txBody>
      <dsp:txXfrm>
        <a:off x="25538" y="2328682"/>
        <a:ext cx="2762341" cy="472069"/>
      </dsp:txXfrm>
    </dsp:sp>
    <dsp:sp modelId="{B27F0FA0-35D9-443F-9245-8CD9CD6C6E5B}">
      <dsp:nvSpPr>
        <dsp:cNvPr id="0" name=""/>
        <dsp:cNvSpPr/>
      </dsp:nvSpPr>
      <dsp:spPr>
        <a:xfrm>
          <a:off x="2677472" y="2882743"/>
          <a:ext cx="1362057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589872"/>
            <a:satOff val="-3127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589872"/>
              <a:satOff val="-3127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1EF416-15B8-4446-82A5-95DB89D4C820}">
      <dsp:nvSpPr>
        <dsp:cNvPr id="0" name=""/>
        <dsp:cNvSpPr/>
      </dsp:nvSpPr>
      <dsp:spPr>
        <a:xfrm>
          <a:off x="0" y="2876787"/>
          <a:ext cx="2813417" cy="523145"/>
        </a:xfrm>
        <a:prstGeom prst="roundRect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Έντυπο υλικό, Φυλλάδιο, βιβλίο</a:t>
          </a:r>
        </a:p>
      </dsp:txBody>
      <dsp:txXfrm>
        <a:off x="25538" y="2902325"/>
        <a:ext cx="2762341" cy="472069"/>
      </dsp:txXfrm>
    </dsp:sp>
    <dsp:sp modelId="{975C4094-925F-4CCF-967D-0362D708E106}">
      <dsp:nvSpPr>
        <dsp:cNvPr id="0" name=""/>
        <dsp:cNvSpPr/>
      </dsp:nvSpPr>
      <dsp:spPr>
        <a:xfrm>
          <a:off x="2677472" y="3456386"/>
          <a:ext cx="1362057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4307846"/>
            <a:satOff val="-3753"/>
            <a:lumOff val="-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307846"/>
              <a:satOff val="-3753"/>
              <a:lumOff val="-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F922BE-F9A4-4C4E-A2C8-C4BF1CE3E20C}">
      <dsp:nvSpPr>
        <dsp:cNvPr id="0" name=""/>
        <dsp:cNvSpPr/>
      </dsp:nvSpPr>
      <dsp:spPr>
        <a:xfrm>
          <a:off x="0" y="3450430"/>
          <a:ext cx="2813417" cy="523145"/>
        </a:xfrm>
        <a:prstGeom prst="roundRect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Αφίσα</a:t>
          </a:r>
        </a:p>
      </dsp:txBody>
      <dsp:txXfrm>
        <a:off x="25538" y="3475968"/>
        <a:ext cx="2762341" cy="472069"/>
      </dsp:txXfrm>
    </dsp:sp>
    <dsp:sp modelId="{81B6336B-C0C7-40EF-8829-520B6D6A7A49}">
      <dsp:nvSpPr>
        <dsp:cNvPr id="0" name=""/>
        <dsp:cNvSpPr/>
      </dsp:nvSpPr>
      <dsp:spPr>
        <a:xfrm>
          <a:off x="2653714" y="3963580"/>
          <a:ext cx="1362057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90DD41-84F0-410B-9DD8-C21268042BAD}">
      <dsp:nvSpPr>
        <dsp:cNvPr id="0" name=""/>
        <dsp:cNvSpPr/>
      </dsp:nvSpPr>
      <dsp:spPr>
        <a:xfrm>
          <a:off x="0" y="4001097"/>
          <a:ext cx="2813417" cy="52314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Ιστοσελίδα</a:t>
          </a:r>
        </a:p>
      </dsp:txBody>
      <dsp:txXfrm>
        <a:off x="25538" y="4026635"/>
        <a:ext cx="2762341" cy="4720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8BD21-4F9A-4E43-8D44-7AB876BD0C3E}">
      <dsp:nvSpPr>
        <dsp:cNvPr id="0" name=""/>
        <dsp:cNvSpPr/>
      </dsp:nvSpPr>
      <dsp:spPr>
        <a:xfrm>
          <a:off x="4" y="532853"/>
          <a:ext cx="3258154" cy="1799999"/>
        </a:xfrm>
        <a:prstGeom prst="bevel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Έμμεσες λειτουργικές δαπάνες</a:t>
          </a:r>
        </a:p>
      </dsp:txBody>
      <dsp:txXfrm>
        <a:off x="225004" y="757853"/>
        <a:ext cx="2808154" cy="1349999"/>
      </dsp:txXfrm>
    </dsp:sp>
    <dsp:sp modelId="{9406D512-393B-4328-B996-05E5D58E22F7}">
      <dsp:nvSpPr>
        <dsp:cNvPr id="0" name=""/>
        <dsp:cNvSpPr/>
      </dsp:nvSpPr>
      <dsp:spPr>
        <a:xfrm rot="21388645">
          <a:off x="3257534" y="1395974"/>
          <a:ext cx="660252" cy="33190"/>
        </a:xfrm>
        <a:custGeom>
          <a:avLst/>
          <a:gdLst/>
          <a:ahLst/>
          <a:cxnLst/>
          <a:rect l="0" t="0" r="0" b="0"/>
          <a:pathLst>
            <a:path>
              <a:moveTo>
                <a:pt x="0" y="16595"/>
              </a:moveTo>
              <a:lnTo>
                <a:pt x="660252" y="16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571154" y="1396063"/>
        <a:ext cx="33012" cy="33012"/>
      </dsp:txXfrm>
    </dsp:sp>
    <dsp:sp modelId="{3B24BFD4-9707-42B3-B9CF-F4DE9A595E8C}">
      <dsp:nvSpPr>
        <dsp:cNvPr id="0" name=""/>
        <dsp:cNvSpPr/>
      </dsp:nvSpPr>
      <dsp:spPr>
        <a:xfrm>
          <a:off x="3917163" y="492286"/>
          <a:ext cx="4288914" cy="1799999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64-98-2: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Γενικά Έξοδα</a:t>
          </a:r>
          <a:endParaRPr lang="el-G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142163" y="717286"/>
        <a:ext cx="3838914" cy="13499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95B6A-3348-492F-B213-55663E1F2A75}">
      <dsp:nvSpPr>
        <dsp:cNvPr id="0" name=""/>
        <dsp:cNvSpPr/>
      </dsp:nvSpPr>
      <dsp:spPr>
        <a:xfrm>
          <a:off x="0" y="156981"/>
          <a:ext cx="8229600" cy="421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0" i="0" kern="1200" baseline="0" dirty="0"/>
            <a:t>Τα Αιτήματα Επαλήθευσης - Πιστοποίησης υποβάλλονται από τον δικαιούχο ηλεκτρονικά στο ΠΣΚΕ καταχωρώντας τα σχετικά πεδία του σημείου «ΑΙΤΗΜΑ ΕΠΑΛΗΘΕΥΣΗΣ» του ΠΣΚΕ.</a:t>
          </a:r>
        </a:p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0" i="0" kern="1200" baseline="0" dirty="0"/>
            <a:t> Ο δικαιούχος υποχρεούται να υποβάλλει σε φυσική μορφή τα απαιτούμενα δικαιολογητικά και παραστατικά όπως αυτά καθορίζονται στο «</a:t>
          </a:r>
          <a:r>
            <a:rPr lang="el-GR" sz="3000" b="1" i="0" kern="1200" baseline="0" dirty="0"/>
            <a:t>ΠΑΡΑΡΤΗΜΑ ΙΙΙ</a:t>
          </a:r>
          <a:r>
            <a:rPr lang="el-GR" sz="3000" b="0" i="0" kern="1200" baseline="0" dirty="0"/>
            <a:t>»</a:t>
          </a:r>
          <a:r>
            <a:rPr lang="el-GR" sz="3000" b="1" i="0" kern="1200" baseline="0" dirty="0"/>
            <a:t> </a:t>
          </a:r>
          <a:r>
            <a:rPr lang="el-GR" sz="3000" b="0" i="0" kern="1200" baseline="0" dirty="0"/>
            <a:t>της Πρόσκλησης</a:t>
          </a:r>
          <a:endParaRPr lang="el-GR" sz="3000" b="0" kern="1200" dirty="0"/>
        </a:p>
      </dsp:txBody>
      <dsp:txXfrm>
        <a:off x="205613" y="362594"/>
        <a:ext cx="7818374" cy="38007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4B8E2-3BFC-49C7-922C-9AD8306883A3}">
      <dsp:nvSpPr>
        <dsp:cNvPr id="0" name=""/>
        <dsp:cNvSpPr/>
      </dsp:nvSpPr>
      <dsp:spPr>
        <a:xfrm>
          <a:off x="0" y="129328"/>
          <a:ext cx="8229600" cy="139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9 μήνες </a:t>
          </a:r>
          <a:r>
            <a:rPr lang="el-GR" sz="1600" b="0" i="0" kern="1200" baseline="0" dirty="0"/>
            <a:t>μετά την έκδοση της </a:t>
          </a:r>
          <a:r>
            <a:rPr lang="el-GR" sz="1600" b="1" i="0" kern="1200" baseline="0" dirty="0"/>
            <a:t>απόφασης ένταξης</a:t>
          </a:r>
          <a:r>
            <a:rPr lang="el-GR" sz="1600" b="0" i="0" kern="1200" baseline="0" dirty="0"/>
            <a:t>, η επιχείρηση θα πρέπει να έχει υποβάλει σε ηλεκτρονική και έντυπη μορφή Αίτημα επαλήθευσης – πιστοποίησης, το οποίο θα συνοδεύεται από τα απαραίτητα δικαιολογητικά, για δαπάνες οι οποίες ανέρχονται </a:t>
          </a:r>
          <a:r>
            <a:rPr lang="el-GR" sz="1600" b="1" i="0" kern="120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τουλάχιστον στο 30%</a:t>
          </a:r>
          <a:r>
            <a:rPr lang="el-GR" sz="1600" b="0" i="0" kern="1200" baseline="0" dirty="0">
              <a:solidFill>
                <a:srgbClr val="FFFF00"/>
              </a:solidFill>
            </a:rPr>
            <a:t> </a:t>
          </a:r>
          <a:r>
            <a:rPr lang="el-GR" sz="1600" b="0" i="0" kern="1200" baseline="0" dirty="0"/>
            <a:t>του εγκεκριμένου Π/Υ της επένδυσης </a:t>
          </a:r>
          <a:endParaRPr lang="el-GR" sz="1600" kern="1200" dirty="0"/>
        </a:p>
      </dsp:txBody>
      <dsp:txXfrm>
        <a:off x="67938" y="197266"/>
        <a:ext cx="8093724" cy="1255839"/>
      </dsp:txXfrm>
    </dsp:sp>
    <dsp:sp modelId="{1A68C92F-F8FE-4AA7-9E4B-F6E2404DAABD}">
      <dsp:nvSpPr>
        <dsp:cNvPr id="0" name=""/>
        <dsp:cNvSpPr/>
      </dsp:nvSpPr>
      <dsp:spPr>
        <a:xfrm>
          <a:off x="0" y="1567123"/>
          <a:ext cx="8229600" cy="139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baseline="0" dirty="0"/>
            <a:t>Αιτήματα Ενδιάμεσης Επαλήθευσης - Πιστοποίησης δαπανών είναι δυνατόν να υποβληθούν μέχρι δύο (2) το πολύ. Ένα εννέα (9) μήνες μετά την ημερομηνία της απόφασης ένταξης και αφού έχει υλοποιηθεί το 30% του επιχορηγούμενου φυσικού και οικονομικού αντικειμένου (υποβληθείσες δαπάνες) και ένα ακόμα </a:t>
          </a:r>
          <a:r>
            <a:rPr lang="el-GR" sz="1600" b="1" i="0" kern="120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μεταξύ του 30% και του 80%</a:t>
          </a:r>
          <a:r>
            <a:rPr lang="el-GR" sz="1600" b="0" i="0" kern="1200" baseline="0" dirty="0">
              <a:solidFill>
                <a:srgbClr val="FFFF00"/>
              </a:solidFill>
            </a:rPr>
            <a:t> </a:t>
          </a:r>
          <a:r>
            <a:rPr lang="el-GR" sz="1600" b="0" i="0" kern="1200" baseline="0" dirty="0"/>
            <a:t>του επιχορηγούμενου φυσικού και οικονομικού αντικειμένου (υποβληθείσες δαπάνες). </a:t>
          </a:r>
          <a:endParaRPr lang="el-GR" sz="1600" kern="1200" dirty="0"/>
        </a:p>
      </dsp:txBody>
      <dsp:txXfrm>
        <a:off x="67938" y="1635061"/>
        <a:ext cx="8093724" cy="1255839"/>
      </dsp:txXfrm>
    </dsp:sp>
    <dsp:sp modelId="{ED21EAB9-EC35-48D3-85A5-F80A9B4C8AE6}">
      <dsp:nvSpPr>
        <dsp:cNvPr id="0" name=""/>
        <dsp:cNvSpPr/>
      </dsp:nvSpPr>
      <dsp:spPr>
        <a:xfrm>
          <a:off x="0" y="3004919"/>
          <a:ext cx="8229600" cy="139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baseline="0" dirty="0"/>
            <a:t>Αίτημα Ενδιάμεσης Επαλήθευσης - Πιστοποίησης μπορεί να υποβληθεί έως και τέσσερεις (4) μήνες </a:t>
          </a:r>
          <a:r>
            <a:rPr lang="el-GR" sz="1600" b="0" i="0" u="sng" kern="1200" baseline="0" dirty="0"/>
            <a:t>πριν</a:t>
          </a:r>
          <a:r>
            <a:rPr lang="el-GR" sz="1600" b="0" i="0" kern="1200" baseline="0" dirty="0"/>
            <a:t> την καταληκτική ημερομηνία ολοκλήρωσης της επένδυσης. </a:t>
          </a:r>
          <a:endParaRPr lang="el-GR" sz="1600" kern="1200" dirty="0"/>
        </a:p>
      </dsp:txBody>
      <dsp:txXfrm>
        <a:off x="67938" y="3072857"/>
        <a:ext cx="8093724" cy="12558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72C1F-E16F-4064-8BF7-B840E70C4709}">
      <dsp:nvSpPr>
        <dsp:cNvPr id="0" name=""/>
        <dsp:cNvSpPr/>
      </dsp:nvSpPr>
      <dsp:spPr>
        <a:xfrm>
          <a:off x="0" y="34578"/>
          <a:ext cx="8229600" cy="2811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0" i="0" kern="1200" baseline="0" dirty="0"/>
            <a:t>Το Αίτημα Τελικής Επαλήθευσης - Πιστοποίησης πρέπει να υποβληθεί σε ηλεκτρονική και έντυπη μορφή συνοδευόμενο από τα απαιτούμενα δικαιολογητικά και παραδοτέα καθ’ όλη τη διάρκεια υλοποίησης του έργου και, </a:t>
          </a:r>
          <a:r>
            <a:rPr lang="el-GR" sz="2600" b="1" i="0" kern="120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το αργότερο, εντός τριάντα (30) ημερολογιακών ημερών μετά την τυπική ημερομηνία λήξης του</a:t>
          </a:r>
          <a:r>
            <a:rPr lang="el-GR" sz="2600" b="0" i="0" kern="1200" baseline="0" dirty="0"/>
            <a:t>. </a:t>
          </a:r>
          <a:endParaRPr lang="el-GR" sz="2600" kern="1200" dirty="0"/>
        </a:p>
      </dsp:txBody>
      <dsp:txXfrm>
        <a:off x="137230" y="171808"/>
        <a:ext cx="7955140" cy="25367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F387B-1753-43E4-A483-5E408CDA549A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7A824-0686-47F6-A4DB-E3A4A01EC8FF}">
      <dsp:nvSpPr>
        <dsp:cNvPr id="0" name=""/>
        <dsp:cNvSpPr/>
      </dsp:nvSpPr>
      <dsp:spPr>
        <a:xfrm>
          <a:off x="364315" y="133475"/>
          <a:ext cx="7802801" cy="6862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παρέχεται επαρκής τεκμηρίωση για την αναγκαιότητα των προτεινόμενων μεταβολών των στοιχείων του έργου ως προς την ομαλή υλοποίηση του φυσικού αντικειμένου του έργου και την επίτευξη των στόχων του</a:t>
          </a:r>
        </a:p>
      </dsp:txBody>
      <dsp:txXfrm>
        <a:off x="364315" y="133475"/>
        <a:ext cx="7802801" cy="686217"/>
      </dsp:txXfrm>
    </dsp:sp>
    <dsp:sp modelId="{8BB08DAD-0FB9-4656-8AAD-A911C97BE7DB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ED0BE5-92E4-4559-8451-CB35A99BF615}">
      <dsp:nvSpPr>
        <dsp:cNvPr id="0" name=""/>
        <dsp:cNvSpPr/>
      </dsp:nvSpPr>
      <dsp:spPr>
        <a:xfrm>
          <a:off x="756263" y="1026071"/>
          <a:ext cx="7410853" cy="330324"/>
        </a:xfrm>
        <a:prstGeom prst="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αλλοιώνονται η φύση και οι στόχοι του έργου</a:t>
          </a:r>
        </a:p>
      </dsp:txBody>
      <dsp:txXfrm>
        <a:off x="756263" y="1026071"/>
        <a:ext cx="7410853" cy="330324"/>
      </dsp:txXfrm>
    </dsp:sp>
    <dsp:sp modelId="{1C0C1869-314B-400C-A718-82A4B32D31A5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40A13C-313C-473C-BB16-4F5ED5F8BC1A}">
      <dsp:nvSpPr>
        <dsp:cNvPr id="0" name=""/>
        <dsp:cNvSpPr/>
      </dsp:nvSpPr>
      <dsp:spPr>
        <a:xfrm>
          <a:off x="935492" y="1518050"/>
          <a:ext cx="7231625" cy="775664"/>
        </a:xfrm>
        <a:prstGeom prst="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μεταβάλλονται στοιχεία με τρόπο που να ακυρώνονται η </a:t>
          </a:r>
          <a:r>
            <a:rPr lang="el-G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επιλεξιμότητα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ή/ και η θετική αξιολόγηση της Αίτησης Χρηματοδότησης, βάσει των κριτηρίων της Πρόσκλησης</a:t>
          </a:r>
        </a:p>
      </dsp:txBody>
      <dsp:txXfrm>
        <a:off x="935492" y="1518050"/>
        <a:ext cx="7231625" cy="775664"/>
      </dsp:txXfrm>
    </dsp:sp>
    <dsp:sp modelId="{EDA0C112-306E-4347-BE7C-7419A541F944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F75BE2-EBC7-435A-A280-811DAC6AE08A}">
      <dsp:nvSpPr>
        <dsp:cNvPr id="0" name=""/>
        <dsp:cNvSpPr/>
      </dsp:nvSpPr>
      <dsp:spPr>
        <a:xfrm>
          <a:off x="935492" y="2509740"/>
          <a:ext cx="7231625" cy="355383"/>
        </a:xfrm>
        <a:prstGeom prst="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αυξάνεται το ποσό της εγκεκριμένης δημόσιας χρηματοδότησης του έργου</a:t>
          </a:r>
        </a:p>
      </dsp:txBody>
      <dsp:txXfrm>
        <a:off x="935492" y="2509740"/>
        <a:ext cx="7231625" cy="355383"/>
      </dsp:txXfrm>
    </dsp:sp>
    <dsp:sp modelId="{4A255A5A-E839-45CC-8F4A-39A51F814C6E}">
      <dsp:nvSpPr>
        <dsp:cNvPr id="0" name=""/>
        <dsp:cNvSpPr/>
      </dsp:nvSpPr>
      <dsp:spPr>
        <a:xfrm>
          <a:off x="658417" y="236572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8CF259-F670-4DE5-B101-F51EF35701BF}">
      <dsp:nvSpPr>
        <dsp:cNvPr id="0" name=""/>
        <dsp:cNvSpPr/>
      </dsp:nvSpPr>
      <dsp:spPr>
        <a:xfrm>
          <a:off x="756263" y="3164380"/>
          <a:ext cx="7410853" cy="340697"/>
        </a:xfrm>
        <a:prstGeom prst="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μειώνεται το σύνολο του προϋπολογισμού κάτω του ορίου των 20.000 €.</a:t>
          </a:r>
        </a:p>
      </dsp:txBody>
      <dsp:txXfrm>
        <a:off x="756263" y="3164380"/>
        <a:ext cx="7410853" cy="340697"/>
      </dsp:txXfrm>
    </dsp:sp>
    <dsp:sp modelId="{4E3D494E-B185-45C7-9224-F557393E6A18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5555CB-7602-4974-A7C3-D1CA410EC3FB}">
      <dsp:nvSpPr>
        <dsp:cNvPr id="0" name=""/>
        <dsp:cNvSpPr/>
      </dsp:nvSpPr>
      <dsp:spPr>
        <a:xfrm>
          <a:off x="364315" y="3788818"/>
          <a:ext cx="7802801" cy="52112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στον τροποποιημένο επιχορηγούμενο προϋπολογισμό θα πρέπει να τηρούνται τα μέγιστα ποσοστά και ποσά των κατηγοριών δαπανών που ορίζονται στην Πρόσκληση</a:t>
          </a:r>
        </a:p>
      </dsp:txBody>
      <dsp:txXfrm>
        <a:off x="364315" y="3788818"/>
        <a:ext cx="7802801" cy="521121"/>
      </dsp:txXfrm>
    </dsp:sp>
    <dsp:sp modelId="{B09FEC20-C186-437A-92D3-6AF342477572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281B9-1BCC-48F3-9E92-F9103A01A70B}">
      <dsp:nvSpPr>
        <dsp:cNvPr id="0" name=""/>
        <dsp:cNvSpPr/>
      </dsp:nvSpPr>
      <dsp:spPr>
        <a:xfrm>
          <a:off x="0" y="306741"/>
          <a:ext cx="8229600" cy="3912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b="0" i="0" kern="1200" baseline="0" dirty="0"/>
            <a:t>Τα αιτήματα τροποποίησης, εκτός αυτών που υποβάλλονται για λόγους ανωτέρας βίας, μπορούν να κατατίθενται </a:t>
          </a:r>
          <a:r>
            <a:rPr lang="el-GR" sz="3800" b="1" i="0" kern="120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μετά το πρώτο εξάμηνο </a:t>
          </a:r>
          <a:r>
            <a:rPr lang="el-GR" sz="3800" b="0" i="0" kern="1200" baseline="0" dirty="0"/>
            <a:t>από την ημερομηνία έναρξης υλοποίησης του επενδυτικού σχεδίου</a:t>
          </a:r>
          <a:endParaRPr lang="el-GR" sz="3800" kern="1200" dirty="0"/>
        </a:p>
      </dsp:txBody>
      <dsp:txXfrm>
        <a:off x="190992" y="497733"/>
        <a:ext cx="7847616" cy="3530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C7942-A843-4839-8346-8504187D6AB9}">
      <dsp:nvSpPr>
        <dsp:cNvPr id="0" name=""/>
        <dsp:cNvSpPr/>
      </dsp:nvSpPr>
      <dsp:spPr>
        <a:xfrm>
          <a:off x="0" y="4525000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A2290-78B2-4907-9A74-AB7D915E3D37}">
      <dsp:nvSpPr>
        <dsp:cNvPr id="0" name=""/>
        <dsp:cNvSpPr/>
      </dsp:nvSpPr>
      <dsp:spPr>
        <a:xfrm>
          <a:off x="0" y="3380364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9147B-C223-44EB-988E-E4236EC08C44}">
      <dsp:nvSpPr>
        <dsp:cNvPr id="0" name=""/>
        <dsp:cNvSpPr/>
      </dsp:nvSpPr>
      <dsp:spPr>
        <a:xfrm>
          <a:off x="0" y="2235728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51094-7DAF-4B0F-ACCF-F879F8204948}">
      <dsp:nvSpPr>
        <dsp:cNvPr id="0" name=""/>
        <dsp:cNvSpPr/>
      </dsp:nvSpPr>
      <dsp:spPr>
        <a:xfrm>
          <a:off x="0" y="1091092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08F89-6ED2-4D25-9445-FBECE34FC1D1}">
      <dsp:nvSpPr>
        <dsp:cNvPr id="0" name=""/>
        <dsp:cNvSpPr/>
      </dsp:nvSpPr>
      <dsp:spPr>
        <a:xfrm>
          <a:off x="2139695" y="962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διεξαγωγής μελέτης σκοπιμότητας</a:t>
          </a:r>
        </a:p>
      </dsp:txBody>
      <dsp:txXfrm>
        <a:off x="2139695" y="962"/>
        <a:ext cx="6089904" cy="1090129"/>
      </dsp:txXfrm>
    </dsp:sp>
    <dsp:sp modelId="{B86A1757-FFAA-470F-943B-C15AF1AE697C}">
      <dsp:nvSpPr>
        <dsp:cNvPr id="0" name=""/>
        <dsp:cNvSpPr/>
      </dsp:nvSpPr>
      <dsp:spPr>
        <a:xfrm>
          <a:off x="12945" y="213494"/>
          <a:ext cx="2139696" cy="66155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5 </a:t>
          </a:r>
        </a:p>
      </dsp:txBody>
      <dsp:txXfrm>
        <a:off x="45245" y="245794"/>
        <a:ext cx="2075096" cy="629255"/>
      </dsp:txXfrm>
    </dsp:sp>
    <dsp:sp modelId="{F42AE2F3-83AC-4731-B552-6B5CC14AECD3}">
      <dsp:nvSpPr>
        <dsp:cNvPr id="0" name=""/>
        <dsp:cNvSpPr/>
      </dsp:nvSpPr>
      <dsp:spPr>
        <a:xfrm>
          <a:off x="2139695" y="1145598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για άυλα στοιχεία ενεργητικού</a:t>
          </a:r>
        </a:p>
      </dsp:txBody>
      <dsp:txXfrm>
        <a:off x="2139695" y="1145598"/>
        <a:ext cx="6089904" cy="1090129"/>
      </dsp:txXfrm>
    </dsp:sp>
    <dsp:sp modelId="{8C2E0824-38D7-45EA-B527-70F1BF508F6E}">
      <dsp:nvSpPr>
        <dsp:cNvPr id="0" name=""/>
        <dsp:cNvSpPr/>
      </dsp:nvSpPr>
      <dsp:spPr>
        <a:xfrm>
          <a:off x="0" y="1330495"/>
          <a:ext cx="2139696" cy="66155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6</a:t>
          </a:r>
        </a:p>
      </dsp:txBody>
      <dsp:txXfrm>
        <a:off x="32300" y="1362795"/>
        <a:ext cx="2075096" cy="629255"/>
      </dsp:txXfrm>
    </dsp:sp>
    <dsp:sp modelId="{31B8A0CE-A0BF-491D-89B1-76ADA250C9E1}">
      <dsp:nvSpPr>
        <dsp:cNvPr id="0" name=""/>
        <dsp:cNvSpPr/>
      </dsp:nvSpPr>
      <dsp:spPr>
        <a:xfrm>
          <a:off x="2139695" y="2290234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απόσπασης προσωπικού υψηλής ειδίκευσης</a:t>
          </a:r>
        </a:p>
      </dsp:txBody>
      <dsp:txXfrm>
        <a:off x="2139695" y="2290234"/>
        <a:ext cx="6089904" cy="1090129"/>
      </dsp:txXfrm>
    </dsp:sp>
    <dsp:sp modelId="{74EF0E2A-8703-42C8-A950-7151EF54F833}">
      <dsp:nvSpPr>
        <dsp:cNvPr id="0" name=""/>
        <dsp:cNvSpPr/>
      </dsp:nvSpPr>
      <dsp:spPr>
        <a:xfrm>
          <a:off x="0" y="2475131"/>
          <a:ext cx="2139696" cy="66155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7</a:t>
          </a:r>
        </a:p>
      </dsp:txBody>
      <dsp:txXfrm>
        <a:off x="32300" y="2507431"/>
        <a:ext cx="2075096" cy="629255"/>
      </dsp:txXfrm>
    </dsp:sp>
    <dsp:sp modelId="{814D5993-6F12-47DC-AC29-9FAEC463FFC9}">
      <dsp:nvSpPr>
        <dsp:cNvPr id="0" name=""/>
        <dsp:cNvSpPr/>
      </dsp:nvSpPr>
      <dsp:spPr>
        <a:xfrm>
          <a:off x="2139695" y="3434870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για υπηρεσίες καινοτομίας</a:t>
          </a:r>
        </a:p>
      </dsp:txBody>
      <dsp:txXfrm>
        <a:off x="2139695" y="3434870"/>
        <a:ext cx="6089904" cy="1090129"/>
      </dsp:txXfrm>
    </dsp:sp>
    <dsp:sp modelId="{CB5DCF51-A9C8-4F4F-87A5-BE29D29BDF03}">
      <dsp:nvSpPr>
        <dsp:cNvPr id="0" name=""/>
        <dsp:cNvSpPr/>
      </dsp:nvSpPr>
      <dsp:spPr>
        <a:xfrm>
          <a:off x="0" y="3615516"/>
          <a:ext cx="2139696" cy="661555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8 </a:t>
          </a:r>
        </a:p>
      </dsp:txBody>
      <dsp:txXfrm>
        <a:off x="32300" y="3647816"/>
        <a:ext cx="2075096" cy="62925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97CC4-184C-4E07-A05C-8637223D10CD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00E40-7D61-4D2E-B4E7-D7E0CE19656B}">
      <dsp:nvSpPr>
        <dsp:cNvPr id="0" name=""/>
        <dsp:cNvSpPr/>
      </dsp:nvSpPr>
      <dsp:spPr>
        <a:xfrm>
          <a:off x="659174" y="638749"/>
          <a:ext cx="7267652" cy="6235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46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Επιστημονικά Υπευθύνου</a:t>
          </a:r>
        </a:p>
      </dsp:txBody>
      <dsp:txXfrm>
        <a:off x="659174" y="638749"/>
        <a:ext cx="7267652" cy="623512"/>
      </dsp:txXfrm>
    </dsp:sp>
    <dsp:sp modelId="{F8778E75-7D99-4795-8252-9AE7136F0851}">
      <dsp:nvSpPr>
        <dsp:cNvPr id="0" name=""/>
        <dsp:cNvSpPr/>
      </dsp:nvSpPr>
      <dsp:spPr>
        <a:xfrm>
          <a:off x="238231" y="532859"/>
          <a:ext cx="841886" cy="8352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F91ABF-DE4F-443F-8E6A-E78733A56866}">
      <dsp:nvSpPr>
        <dsp:cNvPr id="0" name=""/>
        <dsp:cNvSpPr/>
      </dsp:nvSpPr>
      <dsp:spPr>
        <a:xfrm>
          <a:off x="1004683" y="2079848"/>
          <a:ext cx="6922143" cy="592830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464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Αντικατάσταση μέλους της ομάδας έργου από ένα ή περισσότερα μέλη με ισότιμα προσόντα</a:t>
          </a:r>
          <a:endParaRPr lang="el-GR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004683" y="2079848"/>
        <a:ext cx="6922143" cy="592830"/>
      </dsp:txXfrm>
    </dsp:sp>
    <dsp:sp modelId="{E1EA3677-C0A4-4F49-AC78-CDF875580E3E}">
      <dsp:nvSpPr>
        <dsp:cNvPr id="0" name=""/>
        <dsp:cNvSpPr/>
      </dsp:nvSpPr>
      <dsp:spPr>
        <a:xfrm>
          <a:off x="396924" y="1944223"/>
          <a:ext cx="827213" cy="792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266F2D-40C3-4AC2-80E9-B24C2DBD8691}">
      <dsp:nvSpPr>
        <dsp:cNvPr id="0" name=""/>
        <dsp:cNvSpPr/>
      </dsp:nvSpPr>
      <dsp:spPr>
        <a:xfrm>
          <a:off x="659174" y="3067538"/>
          <a:ext cx="7267652" cy="1468968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46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Αλλαγή δαπάνης/δαπανών του επενδυτικού σχεδίου, με νέα/νέες δαπάνες </a:t>
          </a:r>
          <a:r>
            <a:rPr lang="el-GR" sz="1600" b="1" u="sng" kern="1200" dirty="0">
              <a:solidFill>
                <a:srgbClr val="FFFF00"/>
              </a:solidFill>
            </a:rPr>
            <a:t>εντός της ίδιας Κατηγορίας δαπανών</a:t>
          </a:r>
          <a:r>
            <a:rPr lang="el-GR" sz="1600" b="1" u="none" kern="1200" dirty="0">
              <a:solidFill>
                <a:srgbClr val="FFFF00"/>
              </a:solidFill>
            </a:rPr>
            <a:t> </a:t>
          </a:r>
          <a:r>
            <a:rPr lang="el-GR" sz="1600" b="1" kern="1200" dirty="0"/>
            <a:t>για τις οποίες, νέες δαπάνες, τεκμηριώνεται σωρευτικά ότι: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- </a:t>
          </a:r>
          <a:r>
            <a:rPr lang="el-GR" sz="1600" b="1" kern="1200" dirty="0" err="1"/>
            <a:t>υπακούουν</a:t>
          </a:r>
          <a:r>
            <a:rPr lang="el-GR" sz="1600" b="1" kern="1200" dirty="0"/>
            <a:t> στους κανόνες </a:t>
          </a:r>
          <a:r>
            <a:rPr lang="el-GR" sz="1600" b="1" kern="1200" dirty="0" err="1"/>
            <a:t>επιλεξιμότητας</a:t>
          </a:r>
          <a:r>
            <a:rPr lang="el-GR" sz="1600" b="1" kern="1200" dirty="0"/>
            <a:t> δαπανών της κατηγορίας,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- εξυπηρετούν καλύτερα τις ανάγκες της επένδυσης</a:t>
          </a:r>
        </a:p>
      </dsp:txBody>
      <dsp:txXfrm>
        <a:off x="659174" y="3067538"/>
        <a:ext cx="7267652" cy="1468968"/>
      </dsp:txXfrm>
    </dsp:sp>
    <dsp:sp modelId="{1E68F605-0C97-4DE9-9C86-99DDBB9251F8}">
      <dsp:nvSpPr>
        <dsp:cNvPr id="0" name=""/>
        <dsp:cNvSpPr/>
      </dsp:nvSpPr>
      <dsp:spPr>
        <a:xfrm>
          <a:off x="238225" y="3355569"/>
          <a:ext cx="841898" cy="892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8BD21-4F9A-4E43-8D44-7AB876BD0C3E}">
      <dsp:nvSpPr>
        <dsp:cNvPr id="0" name=""/>
        <dsp:cNvSpPr/>
      </dsp:nvSpPr>
      <dsp:spPr>
        <a:xfrm>
          <a:off x="82357" y="1401018"/>
          <a:ext cx="2894044" cy="1723925"/>
        </a:xfrm>
        <a:prstGeom prst="bevel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1 - Δαπάνες προσωπικού </a:t>
          </a:r>
          <a:endParaRPr lang="el-GR" sz="2800" b="1" kern="1200" dirty="0"/>
        </a:p>
      </dsp:txBody>
      <dsp:txXfrm>
        <a:off x="297848" y="1616509"/>
        <a:ext cx="2463062" cy="1292943"/>
      </dsp:txXfrm>
    </dsp:sp>
    <dsp:sp modelId="{1EF73134-5606-4E37-A92B-D76ECD688A7E}">
      <dsp:nvSpPr>
        <dsp:cNvPr id="0" name=""/>
        <dsp:cNvSpPr/>
      </dsp:nvSpPr>
      <dsp:spPr>
        <a:xfrm rot="17350740">
          <a:off x="2316659" y="1318948"/>
          <a:ext cx="196504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965040" y="160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>
        <a:off x="3250054" y="1285868"/>
        <a:ext cx="98252" cy="98252"/>
      </dsp:txXfrm>
    </dsp:sp>
    <dsp:sp modelId="{115F5A1F-59A5-4978-816D-A0D6EE76A13F}">
      <dsp:nvSpPr>
        <dsp:cNvPr id="0" name=""/>
        <dsp:cNvSpPr/>
      </dsp:nvSpPr>
      <dsp:spPr>
        <a:xfrm>
          <a:off x="3621958" y="3534"/>
          <a:ext cx="4502690" cy="806945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60-00-1: Αμοιβές Μόνιμου Προσωπικού Ιδρύματος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22826" y="104402"/>
        <a:ext cx="4300954" cy="605209"/>
      </dsp:txXfrm>
    </dsp:sp>
    <dsp:sp modelId="{3287C29F-9925-4A1D-9BC8-8AF03822C9E0}">
      <dsp:nvSpPr>
        <dsp:cNvPr id="0" name=""/>
        <dsp:cNvSpPr/>
      </dsp:nvSpPr>
      <dsp:spPr>
        <a:xfrm rot="18289469">
          <a:off x="2733958" y="1782941"/>
          <a:ext cx="113044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30443" y="160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270918" y="1770726"/>
        <a:ext cx="56522" cy="56522"/>
      </dsp:txXfrm>
    </dsp:sp>
    <dsp:sp modelId="{5C38A985-7749-4430-99B4-7A8C877B10C9}">
      <dsp:nvSpPr>
        <dsp:cNvPr id="0" name=""/>
        <dsp:cNvSpPr/>
      </dsp:nvSpPr>
      <dsp:spPr>
        <a:xfrm>
          <a:off x="3621958" y="931521"/>
          <a:ext cx="4513987" cy="806945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61-90-2: Αμοιβές Μελών ΔΕΠ Άλλων Ιδρυμάτων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22826" y="1032389"/>
        <a:ext cx="4312251" cy="605209"/>
      </dsp:txXfrm>
    </dsp:sp>
    <dsp:sp modelId="{9406D512-393B-4328-B996-05E5D58E22F7}">
      <dsp:nvSpPr>
        <dsp:cNvPr id="0" name=""/>
        <dsp:cNvSpPr/>
      </dsp:nvSpPr>
      <dsp:spPr>
        <a:xfrm>
          <a:off x="2976401" y="2246935"/>
          <a:ext cx="64555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45556" y="160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283041" y="2246842"/>
        <a:ext cx="32277" cy="32277"/>
      </dsp:txXfrm>
    </dsp:sp>
    <dsp:sp modelId="{3B24BFD4-9707-42B3-B9CF-F4DE9A595E8C}">
      <dsp:nvSpPr>
        <dsp:cNvPr id="0" name=""/>
        <dsp:cNvSpPr/>
      </dsp:nvSpPr>
      <dsp:spPr>
        <a:xfrm>
          <a:off x="3621958" y="1859508"/>
          <a:ext cx="4525284" cy="806945"/>
        </a:xfrm>
        <a:prstGeom prst="bevel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61-00-2: Αμοιβές Τρίτων με Σύμβαση Έργου και Τιμολόγιο Παροχής Υπηρεσιών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22826" y="1960376"/>
        <a:ext cx="4323548" cy="605209"/>
      </dsp:txXfrm>
    </dsp:sp>
    <dsp:sp modelId="{3814D186-05C2-42C3-8F2B-CC9836148B5F}">
      <dsp:nvSpPr>
        <dsp:cNvPr id="0" name=""/>
        <dsp:cNvSpPr/>
      </dsp:nvSpPr>
      <dsp:spPr>
        <a:xfrm rot="3310531">
          <a:off x="2733958" y="2710928"/>
          <a:ext cx="113044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30443" y="160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270918" y="2698713"/>
        <a:ext cx="56522" cy="56522"/>
      </dsp:txXfrm>
    </dsp:sp>
    <dsp:sp modelId="{CE7C55BE-F63A-4615-89C7-B23CB20AD822}">
      <dsp:nvSpPr>
        <dsp:cNvPr id="0" name=""/>
        <dsp:cNvSpPr/>
      </dsp:nvSpPr>
      <dsp:spPr>
        <a:xfrm>
          <a:off x="3621958" y="2787495"/>
          <a:ext cx="4491409" cy="806945"/>
        </a:xfrm>
        <a:prstGeom prst="bevel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61-01: Αμοιβές Τρίτων με Σύμβαση Έργου και Τιμολόγιο Λήψης Υπηρεσιών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22826" y="2888363"/>
        <a:ext cx="4289673" cy="605209"/>
      </dsp:txXfrm>
    </dsp:sp>
    <dsp:sp modelId="{8522A36F-3B8E-4A35-9ED2-F3AE154A6FF2}">
      <dsp:nvSpPr>
        <dsp:cNvPr id="0" name=""/>
        <dsp:cNvSpPr/>
      </dsp:nvSpPr>
      <dsp:spPr>
        <a:xfrm rot="4249260">
          <a:off x="2316659" y="3174922"/>
          <a:ext cx="196504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965040" y="160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>
        <a:off x="3250054" y="3141842"/>
        <a:ext cx="98252" cy="98252"/>
      </dsp:txXfrm>
    </dsp:sp>
    <dsp:sp modelId="{604F0B74-F71D-40E7-AD48-8DD3A3494105}">
      <dsp:nvSpPr>
        <dsp:cNvPr id="0" name=""/>
        <dsp:cNvSpPr/>
      </dsp:nvSpPr>
      <dsp:spPr>
        <a:xfrm>
          <a:off x="3621958" y="3715483"/>
          <a:ext cx="4513987" cy="806945"/>
        </a:xfrm>
        <a:prstGeom prst="bevel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61-90-3: Αμοιβές Τρίτων Πρακτικά Ασκούμενων και Υποτρόφων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22826" y="3816351"/>
        <a:ext cx="4312251" cy="605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842CE-7F0E-4E1F-84C9-1FD78D80A07E}">
      <dsp:nvSpPr>
        <dsp:cNvPr id="0" name=""/>
        <dsp:cNvSpPr/>
      </dsp:nvSpPr>
      <dsp:spPr>
        <a:xfrm>
          <a:off x="3427471" y="1198"/>
          <a:ext cx="2619122" cy="7538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solidFill>
                <a:schemeClr val="tx2"/>
              </a:solidFill>
              <a:effectLst/>
              <a:latin typeface="+mn-lt"/>
            </a:rPr>
            <a:t>Έναρξη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solidFill>
                <a:schemeClr val="tx2"/>
              </a:solidFill>
              <a:effectLst/>
              <a:latin typeface="+mn-lt"/>
            </a:rPr>
            <a:t>Δυνατότητα υπαγωγής στο ΕΦΚΑ</a:t>
          </a:r>
        </a:p>
      </dsp:txBody>
      <dsp:txXfrm>
        <a:off x="3427471" y="95435"/>
        <a:ext cx="2336412" cy="565419"/>
      </dsp:txXfrm>
    </dsp:sp>
    <dsp:sp modelId="{838396FC-E6CB-45D2-9F1A-87218B3F8825}">
      <dsp:nvSpPr>
        <dsp:cNvPr id="0" name=""/>
        <dsp:cNvSpPr/>
      </dsp:nvSpPr>
      <dsp:spPr>
        <a:xfrm>
          <a:off x="2078" y="1198"/>
          <a:ext cx="3425392" cy="753893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Σύμβαση μίσθωσης έργου:</a:t>
          </a:r>
          <a:r>
            <a:rPr lang="el-GR" sz="16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61-00-2: Αμοιβές Τρίτων με Σύμβαση Έργου και </a:t>
          </a:r>
          <a:r>
            <a:rPr lang="el-G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Τ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ιμολόγιο </a:t>
          </a:r>
          <a:r>
            <a:rPr lang="el-G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Π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αροχής </a:t>
          </a:r>
          <a:r>
            <a:rPr lang="el-G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Υ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πηρεσιών</a:t>
          </a:r>
        </a:p>
      </dsp:txBody>
      <dsp:txXfrm>
        <a:off x="38880" y="38000"/>
        <a:ext cx="3351788" cy="680289"/>
      </dsp:txXfrm>
    </dsp:sp>
    <dsp:sp modelId="{76A22664-547F-45A8-8336-7ABCE7F595F9}">
      <dsp:nvSpPr>
        <dsp:cNvPr id="0" name=""/>
        <dsp:cNvSpPr/>
      </dsp:nvSpPr>
      <dsp:spPr>
        <a:xfrm>
          <a:off x="3432470" y="830481"/>
          <a:ext cx="2615578" cy="9471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solidFill>
                <a:schemeClr val="tx2"/>
              </a:solidFill>
              <a:effectLst/>
              <a:latin typeface="+mn-lt"/>
            </a:rPr>
            <a:t>ΥΔ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solidFill>
                <a:schemeClr val="tx2"/>
              </a:solidFill>
              <a:effectLst/>
              <a:latin typeface="+mn-lt"/>
            </a:rPr>
            <a:t>Περιστασιακή απασχόληση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solidFill>
                <a:schemeClr val="tx2"/>
              </a:solidFill>
              <a:effectLst/>
              <a:latin typeface="+mn-lt"/>
            </a:rPr>
            <a:t>Έως 10.000 ετησίως</a:t>
          </a:r>
        </a:p>
      </dsp:txBody>
      <dsp:txXfrm>
        <a:off x="3432470" y="948869"/>
        <a:ext cx="2260415" cy="710325"/>
      </dsp:txXfrm>
    </dsp:sp>
    <dsp:sp modelId="{816A089C-AC8D-4AB6-A0EA-1906B0F07623}">
      <dsp:nvSpPr>
        <dsp:cNvPr id="0" name=""/>
        <dsp:cNvSpPr/>
      </dsp:nvSpPr>
      <dsp:spPr>
        <a:xfrm>
          <a:off x="623" y="927085"/>
          <a:ext cx="3431847" cy="753893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Σύμβαση μίσθωσης έργου: 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61-01: Αμοιβές Τρίτων με Σύμβαση Έργου και </a:t>
          </a:r>
          <a:r>
            <a:rPr lang="el-G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Τ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ιμολόγιο </a:t>
          </a:r>
          <a:r>
            <a:rPr lang="el-G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Λ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ήψης </a:t>
          </a:r>
          <a:r>
            <a:rPr lang="el-G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Υ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πηρεσιών</a:t>
          </a:r>
        </a:p>
      </dsp:txBody>
      <dsp:txXfrm>
        <a:off x="37425" y="963887"/>
        <a:ext cx="3358243" cy="680289"/>
      </dsp:txXfrm>
    </dsp:sp>
    <dsp:sp modelId="{CAE0C5B0-79EA-44DA-A370-96DAD0583794}">
      <dsp:nvSpPr>
        <dsp:cNvPr id="0" name=""/>
        <dsp:cNvSpPr/>
      </dsp:nvSpPr>
      <dsp:spPr>
        <a:xfrm>
          <a:off x="3436433" y="1852972"/>
          <a:ext cx="2608489" cy="7538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solidFill>
                <a:schemeClr val="tx2"/>
              </a:solidFill>
              <a:effectLst/>
              <a:latin typeface="+mn-lt"/>
            </a:rPr>
            <a:t>Βεβαίωση ιδιότητας </a:t>
          </a:r>
        </a:p>
      </dsp:txBody>
      <dsp:txXfrm>
        <a:off x="3436433" y="1947209"/>
        <a:ext cx="2325779" cy="565419"/>
      </dsp:txXfrm>
    </dsp:sp>
    <dsp:sp modelId="{0492D3D7-05E2-43C4-9939-1A5EEFDA57A8}">
      <dsp:nvSpPr>
        <dsp:cNvPr id="0" name=""/>
        <dsp:cNvSpPr/>
      </dsp:nvSpPr>
      <dsp:spPr>
        <a:xfrm>
          <a:off x="3748" y="1852972"/>
          <a:ext cx="3432685" cy="753893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Σύμβαση Χορήγηση υποτροφίας</a:t>
          </a: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:</a:t>
          </a:r>
          <a:r>
            <a:rPr lang="el-GR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l-G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61-90-3: Αμοιβές Τρίτων Πρακτικά Ασκούμενων και </a:t>
          </a:r>
          <a:r>
            <a:rPr lang="el-GR" sz="1300" b="1" kern="1200" dirty="0">
              <a:solidFill>
                <a:schemeClr val="tx1"/>
              </a:solidFill>
              <a:effectLst/>
              <a:latin typeface="+mn-lt"/>
            </a:rPr>
            <a:t>Υποτρόφων</a:t>
          </a:r>
        </a:p>
      </dsp:txBody>
      <dsp:txXfrm>
        <a:off x="40550" y="1889774"/>
        <a:ext cx="3359081" cy="680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9B02A-657F-4E7D-875C-880B35D39910}">
      <dsp:nvSpPr>
        <dsp:cNvPr id="0" name=""/>
        <dsp:cNvSpPr/>
      </dsp:nvSpPr>
      <dsp:spPr>
        <a:xfrm>
          <a:off x="250911" y="1232"/>
          <a:ext cx="7117318" cy="64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Αρχική Ερευνητική Ομάδα</a:t>
          </a:r>
          <a:endParaRPr lang="el-GR" sz="2800" kern="1200" dirty="0"/>
        </a:p>
      </dsp:txBody>
      <dsp:txXfrm>
        <a:off x="250911" y="1232"/>
        <a:ext cx="7117318" cy="647028"/>
      </dsp:txXfrm>
    </dsp:sp>
    <dsp:sp modelId="{2FF69D07-6A7B-4F62-A54B-B4E9CF45B2AA}">
      <dsp:nvSpPr>
        <dsp:cNvPr id="0" name=""/>
        <dsp:cNvSpPr/>
      </dsp:nvSpPr>
      <dsp:spPr>
        <a:xfrm>
          <a:off x="250911" y="648261"/>
          <a:ext cx="1665452" cy="168221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5A469-4923-43EA-9E9F-34606ABF7DE1}">
      <dsp:nvSpPr>
        <dsp:cNvPr id="0" name=""/>
        <dsp:cNvSpPr/>
      </dsp:nvSpPr>
      <dsp:spPr>
        <a:xfrm>
          <a:off x="1251289" y="648261"/>
          <a:ext cx="1665452" cy="168221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60117"/>
                <a:satOff val="-449"/>
                <a:lumOff val="106"/>
                <a:alphaOff val="0"/>
                <a:shade val="51000"/>
                <a:satMod val="130000"/>
              </a:schemeClr>
            </a:gs>
            <a:gs pos="80000">
              <a:schemeClr val="accent2">
                <a:hueOff val="360117"/>
                <a:satOff val="-449"/>
                <a:lumOff val="106"/>
                <a:alphaOff val="0"/>
                <a:shade val="93000"/>
                <a:satMod val="130000"/>
              </a:schemeClr>
            </a:gs>
            <a:gs pos="100000">
              <a:schemeClr val="accent2">
                <a:hueOff val="360117"/>
                <a:satOff val="-449"/>
                <a:lumOff val="10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60117"/>
              <a:satOff val="-449"/>
              <a:lumOff val="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FD85EC-8D9C-4A6C-B95B-E156C792787D}">
      <dsp:nvSpPr>
        <dsp:cNvPr id="0" name=""/>
        <dsp:cNvSpPr/>
      </dsp:nvSpPr>
      <dsp:spPr>
        <a:xfrm>
          <a:off x="2252459" y="648261"/>
          <a:ext cx="1665452" cy="168221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720234"/>
                <a:satOff val="-898"/>
                <a:lumOff val="211"/>
                <a:alphaOff val="0"/>
                <a:shade val="51000"/>
                <a:satMod val="130000"/>
              </a:schemeClr>
            </a:gs>
            <a:gs pos="80000">
              <a:schemeClr val="accent2">
                <a:hueOff val="720234"/>
                <a:satOff val="-898"/>
                <a:lumOff val="211"/>
                <a:alphaOff val="0"/>
                <a:shade val="93000"/>
                <a:satMod val="130000"/>
              </a:schemeClr>
            </a:gs>
            <a:gs pos="100000">
              <a:schemeClr val="accent2">
                <a:hueOff val="720234"/>
                <a:satOff val="-898"/>
                <a:lumOff val="21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720234"/>
              <a:satOff val="-898"/>
              <a:lumOff val="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F9A1EB-5B1A-4C20-9C1D-5FA10736137D}">
      <dsp:nvSpPr>
        <dsp:cNvPr id="0" name=""/>
        <dsp:cNvSpPr/>
      </dsp:nvSpPr>
      <dsp:spPr>
        <a:xfrm>
          <a:off x="3252837" y="648261"/>
          <a:ext cx="1665452" cy="168221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080351"/>
                <a:satOff val="-1347"/>
                <a:lumOff val="317"/>
                <a:alphaOff val="0"/>
                <a:shade val="51000"/>
                <a:satMod val="130000"/>
              </a:schemeClr>
            </a:gs>
            <a:gs pos="80000">
              <a:schemeClr val="accent2">
                <a:hueOff val="1080351"/>
                <a:satOff val="-1347"/>
                <a:lumOff val="317"/>
                <a:alphaOff val="0"/>
                <a:shade val="93000"/>
                <a:satMod val="130000"/>
              </a:schemeClr>
            </a:gs>
            <a:gs pos="100000">
              <a:schemeClr val="accent2">
                <a:hueOff val="1080351"/>
                <a:satOff val="-1347"/>
                <a:lumOff val="3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080351"/>
              <a:satOff val="-1347"/>
              <a:lumOff val="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3BF96-2107-4AA1-896A-1E2BC10C1620}">
      <dsp:nvSpPr>
        <dsp:cNvPr id="0" name=""/>
        <dsp:cNvSpPr/>
      </dsp:nvSpPr>
      <dsp:spPr>
        <a:xfrm>
          <a:off x="4254007" y="648261"/>
          <a:ext cx="1665452" cy="168221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440467"/>
                <a:satOff val="-1797"/>
                <a:lumOff val="422"/>
                <a:alphaOff val="0"/>
                <a:shade val="51000"/>
                <a:satMod val="130000"/>
              </a:schemeClr>
            </a:gs>
            <a:gs pos="80000">
              <a:schemeClr val="accent2">
                <a:hueOff val="1440467"/>
                <a:satOff val="-1797"/>
                <a:lumOff val="422"/>
                <a:alphaOff val="0"/>
                <a:shade val="93000"/>
                <a:satMod val="130000"/>
              </a:schemeClr>
            </a:gs>
            <a:gs pos="100000">
              <a:schemeClr val="accent2">
                <a:hueOff val="1440467"/>
                <a:satOff val="-1797"/>
                <a:lumOff val="4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440467"/>
              <a:satOff val="-1797"/>
              <a:lumOff val="4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DB492-23F9-48EC-BF45-6969B43CCE9D}">
      <dsp:nvSpPr>
        <dsp:cNvPr id="0" name=""/>
        <dsp:cNvSpPr/>
      </dsp:nvSpPr>
      <dsp:spPr>
        <a:xfrm>
          <a:off x="5254385" y="648261"/>
          <a:ext cx="1665452" cy="168221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800584"/>
                <a:satOff val="-2246"/>
                <a:lumOff val="528"/>
                <a:alphaOff val="0"/>
                <a:shade val="51000"/>
                <a:satMod val="130000"/>
              </a:schemeClr>
            </a:gs>
            <a:gs pos="80000">
              <a:schemeClr val="accent2">
                <a:hueOff val="1800584"/>
                <a:satOff val="-2246"/>
                <a:lumOff val="528"/>
                <a:alphaOff val="0"/>
                <a:shade val="93000"/>
                <a:satMod val="130000"/>
              </a:schemeClr>
            </a:gs>
            <a:gs pos="100000">
              <a:schemeClr val="accent2">
                <a:hueOff val="1800584"/>
                <a:satOff val="-2246"/>
                <a:lumOff val="5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800584"/>
              <a:satOff val="-2246"/>
              <a:lumOff val="5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77D07-02D0-4FCF-AAF7-18D9F191B91B}">
      <dsp:nvSpPr>
        <dsp:cNvPr id="0" name=""/>
        <dsp:cNvSpPr/>
      </dsp:nvSpPr>
      <dsp:spPr>
        <a:xfrm>
          <a:off x="6255555" y="648261"/>
          <a:ext cx="1665452" cy="168221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160701"/>
                <a:satOff val="-2695"/>
                <a:lumOff val="634"/>
                <a:alphaOff val="0"/>
                <a:shade val="51000"/>
                <a:satMod val="130000"/>
              </a:schemeClr>
            </a:gs>
            <a:gs pos="80000">
              <a:schemeClr val="accent2">
                <a:hueOff val="2160701"/>
                <a:satOff val="-2695"/>
                <a:lumOff val="634"/>
                <a:alphaOff val="0"/>
                <a:shade val="93000"/>
                <a:satMod val="130000"/>
              </a:schemeClr>
            </a:gs>
            <a:gs pos="100000">
              <a:schemeClr val="accent2">
                <a:hueOff val="2160701"/>
                <a:satOff val="-2695"/>
                <a:lumOff val="6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160701"/>
              <a:satOff val="-2695"/>
              <a:lumOff val="6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8B9140-6C66-41F3-9895-7E14E05D074F}">
      <dsp:nvSpPr>
        <dsp:cNvPr id="0" name=""/>
        <dsp:cNvSpPr/>
      </dsp:nvSpPr>
      <dsp:spPr>
        <a:xfrm>
          <a:off x="250911" y="816483"/>
          <a:ext cx="7209843" cy="1345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Η συμμετοχή του ακαδημαϊκού προσωπικού </a:t>
          </a:r>
          <a:r>
            <a:rPr lang="el-GR" sz="1800" b="1" kern="1200" dirty="0"/>
            <a:t>αξιολογήθηκε</a:t>
          </a:r>
          <a:r>
            <a:rPr lang="el-GR" sz="1800" kern="1200" dirty="0"/>
            <a:t> και η συμμετοχή του κρίθηκε ουσιώδης για την εκτέλεση της πράξης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Σε συμφωνία με το ΤΠΕ.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baseline="0" dirty="0">
              <a:solidFill>
                <a:srgbClr val="FF0000"/>
              </a:solidFill>
            </a:rPr>
            <a:t>Μόνο αμειβόμενα μέλη</a:t>
          </a:r>
        </a:p>
      </dsp:txBody>
      <dsp:txXfrm>
        <a:off x="250911" y="816483"/>
        <a:ext cx="7209843" cy="1345774"/>
      </dsp:txXfrm>
    </dsp:sp>
    <dsp:sp modelId="{8533F43F-748D-47E0-B5C7-DB91363608C7}">
      <dsp:nvSpPr>
        <dsp:cNvPr id="0" name=""/>
        <dsp:cNvSpPr/>
      </dsp:nvSpPr>
      <dsp:spPr>
        <a:xfrm>
          <a:off x="250911" y="2427352"/>
          <a:ext cx="7117318" cy="64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Τροποποίηση Ερευνητικής Ομάδας</a:t>
          </a:r>
          <a:endParaRPr lang="el-GR" sz="2800" kern="1200" dirty="0"/>
        </a:p>
      </dsp:txBody>
      <dsp:txXfrm>
        <a:off x="250911" y="2427352"/>
        <a:ext cx="7117318" cy="647028"/>
      </dsp:txXfrm>
    </dsp:sp>
    <dsp:sp modelId="{92852C2D-BDD5-441D-8527-094A181242F5}">
      <dsp:nvSpPr>
        <dsp:cNvPr id="0" name=""/>
        <dsp:cNvSpPr/>
      </dsp:nvSpPr>
      <dsp:spPr>
        <a:xfrm>
          <a:off x="269437" y="3074381"/>
          <a:ext cx="1704607" cy="19649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520818"/>
                <a:satOff val="-3144"/>
                <a:lumOff val="739"/>
                <a:alphaOff val="0"/>
                <a:shade val="51000"/>
                <a:satMod val="130000"/>
              </a:schemeClr>
            </a:gs>
            <a:gs pos="80000">
              <a:schemeClr val="accent2">
                <a:hueOff val="2520818"/>
                <a:satOff val="-3144"/>
                <a:lumOff val="739"/>
                <a:alphaOff val="0"/>
                <a:shade val="93000"/>
                <a:satMod val="130000"/>
              </a:schemeClr>
            </a:gs>
            <a:gs pos="100000">
              <a:schemeClr val="accent2">
                <a:hueOff val="2520818"/>
                <a:satOff val="-3144"/>
                <a:lumOff val="73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520818"/>
              <a:satOff val="-3144"/>
              <a:lumOff val="7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B16B73-47B3-47B4-A23F-40B98182480A}">
      <dsp:nvSpPr>
        <dsp:cNvPr id="0" name=""/>
        <dsp:cNvSpPr/>
      </dsp:nvSpPr>
      <dsp:spPr>
        <a:xfrm>
          <a:off x="1289393" y="3096345"/>
          <a:ext cx="1665452" cy="1921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880935"/>
                <a:satOff val="-3593"/>
                <a:lumOff val="845"/>
                <a:alphaOff val="0"/>
                <a:shade val="51000"/>
                <a:satMod val="130000"/>
              </a:schemeClr>
            </a:gs>
            <a:gs pos="80000">
              <a:schemeClr val="accent2">
                <a:hueOff val="2880935"/>
                <a:satOff val="-3593"/>
                <a:lumOff val="845"/>
                <a:alphaOff val="0"/>
                <a:shade val="93000"/>
                <a:satMod val="130000"/>
              </a:schemeClr>
            </a:gs>
            <a:gs pos="100000">
              <a:schemeClr val="accent2">
                <a:hueOff val="2880935"/>
                <a:satOff val="-3593"/>
                <a:lumOff val="8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880935"/>
              <a:satOff val="-3593"/>
              <a:lumOff val="8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27437-B820-45C1-8681-D3D77FDF1798}">
      <dsp:nvSpPr>
        <dsp:cNvPr id="0" name=""/>
        <dsp:cNvSpPr/>
      </dsp:nvSpPr>
      <dsp:spPr>
        <a:xfrm>
          <a:off x="2270985" y="3074381"/>
          <a:ext cx="1704607" cy="19649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241052"/>
                <a:satOff val="-4042"/>
                <a:lumOff val="951"/>
                <a:alphaOff val="0"/>
                <a:shade val="51000"/>
                <a:satMod val="130000"/>
              </a:schemeClr>
            </a:gs>
            <a:gs pos="80000">
              <a:schemeClr val="accent2">
                <a:hueOff val="3241052"/>
                <a:satOff val="-4042"/>
                <a:lumOff val="951"/>
                <a:alphaOff val="0"/>
                <a:shade val="93000"/>
                <a:satMod val="130000"/>
              </a:schemeClr>
            </a:gs>
            <a:gs pos="100000">
              <a:schemeClr val="accent2">
                <a:hueOff val="3241052"/>
                <a:satOff val="-4042"/>
                <a:lumOff val="9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241052"/>
              <a:satOff val="-4042"/>
              <a:lumOff val="9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21CD6-3671-494B-980A-F5565A628A35}">
      <dsp:nvSpPr>
        <dsp:cNvPr id="0" name=""/>
        <dsp:cNvSpPr/>
      </dsp:nvSpPr>
      <dsp:spPr>
        <a:xfrm>
          <a:off x="3271364" y="3074381"/>
          <a:ext cx="1704607" cy="19649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601168"/>
                <a:satOff val="-4492"/>
                <a:lumOff val="1056"/>
                <a:alphaOff val="0"/>
                <a:shade val="51000"/>
                <a:satMod val="130000"/>
              </a:schemeClr>
            </a:gs>
            <a:gs pos="80000">
              <a:schemeClr val="accent2">
                <a:hueOff val="3601168"/>
                <a:satOff val="-4492"/>
                <a:lumOff val="1056"/>
                <a:alphaOff val="0"/>
                <a:shade val="93000"/>
                <a:satMod val="130000"/>
              </a:schemeClr>
            </a:gs>
            <a:gs pos="100000">
              <a:schemeClr val="accent2">
                <a:hueOff val="3601168"/>
                <a:satOff val="-4492"/>
                <a:lumOff val="10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601168"/>
              <a:satOff val="-4492"/>
              <a:lumOff val="10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370BE-C6EB-4DAE-B31C-64F2353A1BC9}">
      <dsp:nvSpPr>
        <dsp:cNvPr id="0" name=""/>
        <dsp:cNvSpPr/>
      </dsp:nvSpPr>
      <dsp:spPr>
        <a:xfrm>
          <a:off x="4272533" y="3074381"/>
          <a:ext cx="1704607" cy="19649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961285"/>
                <a:satOff val="-4941"/>
                <a:lumOff val="1162"/>
                <a:alphaOff val="0"/>
                <a:shade val="51000"/>
                <a:satMod val="130000"/>
              </a:schemeClr>
            </a:gs>
            <a:gs pos="80000">
              <a:schemeClr val="accent2">
                <a:hueOff val="3961285"/>
                <a:satOff val="-4941"/>
                <a:lumOff val="1162"/>
                <a:alphaOff val="0"/>
                <a:shade val="93000"/>
                <a:satMod val="130000"/>
              </a:schemeClr>
            </a:gs>
            <a:gs pos="100000">
              <a:schemeClr val="accent2">
                <a:hueOff val="3961285"/>
                <a:satOff val="-4941"/>
                <a:lumOff val="116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961285"/>
              <a:satOff val="-4941"/>
              <a:lumOff val="11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5414DD-DE04-49C2-AAEC-1C64522E596D}">
      <dsp:nvSpPr>
        <dsp:cNvPr id="0" name=""/>
        <dsp:cNvSpPr/>
      </dsp:nvSpPr>
      <dsp:spPr>
        <a:xfrm>
          <a:off x="5272912" y="3074381"/>
          <a:ext cx="1704607" cy="19649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321402"/>
                <a:satOff val="-5390"/>
                <a:lumOff val="1267"/>
                <a:alphaOff val="0"/>
                <a:shade val="51000"/>
                <a:satMod val="130000"/>
              </a:schemeClr>
            </a:gs>
            <a:gs pos="80000">
              <a:schemeClr val="accent2">
                <a:hueOff val="4321402"/>
                <a:satOff val="-5390"/>
                <a:lumOff val="1267"/>
                <a:alphaOff val="0"/>
                <a:shade val="93000"/>
                <a:satMod val="130000"/>
              </a:schemeClr>
            </a:gs>
            <a:gs pos="100000">
              <a:schemeClr val="accent2">
                <a:hueOff val="4321402"/>
                <a:satOff val="-5390"/>
                <a:lumOff val="126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321402"/>
              <a:satOff val="-5390"/>
              <a:lumOff val="12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6DA05E-4262-4511-8E7D-29AAD9F6F5A0}">
      <dsp:nvSpPr>
        <dsp:cNvPr id="0" name=""/>
        <dsp:cNvSpPr/>
      </dsp:nvSpPr>
      <dsp:spPr>
        <a:xfrm>
          <a:off x="6274081" y="3074381"/>
          <a:ext cx="1704607" cy="19649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F3820-034C-4872-89D6-9C40EC70C3F3}">
      <dsp:nvSpPr>
        <dsp:cNvPr id="0" name=""/>
        <dsp:cNvSpPr/>
      </dsp:nvSpPr>
      <dsp:spPr>
        <a:xfrm>
          <a:off x="216015" y="3270875"/>
          <a:ext cx="7286051" cy="1571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i="1" kern="1200" dirty="0"/>
            <a:t>Τροποποιήσεις ήσσονος σημασίας</a:t>
          </a:r>
          <a:endParaRPr lang="el-GR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i="1" u="sng" kern="1200" dirty="0"/>
            <a:t>Αντικατάσταση</a:t>
          </a:r>
          <a:r>
            <a:rPr lang="el-GR" sz="1800" i="1" kern="1200" dirty="0"/>
            <a:t> μέλους</a:t>
          </a:r>
          <a:r>
            <a:rPr lang="en-US" sz="1800" i="1" kern="1200" dirty="0"/>
            <a:t> της ομάδας έργου από ένα ή περισσότερα μέλη με τουλάχιστον ισότιμα προσόντα και ίδια ή συναφή ειδικότητα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i="1" kern="1200" dirty="0"/>
            <a:t>Με ευθύνη του ΕΥ κ</a:t>
          </a:r>
          <a:r>
            <a:rPr lang="en-US" sz="1800" i="1" kern="1200" dirty="0"/>
            <a:t>αι </a:t>
          </a:r>
          <a:r>
            <a:rPr lang="el-GR" sz="1800" i="1" kern="1200" dirty="0"/>
            <a:t>σχετική τεκμηρίωση κατά το αίτημα πιστοποίησης</a:t>
          </a:r>
          <a:endParaRPr lang="el-GR" sz="1800" kern="1200" dirty="0"/>
        </a:p>
      </dsp:txBody>
      <dsp:txXfrm>
        <a:off x="216015" y="3270875"/>
        <a:ext cx="7286051" cy="1571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8BD21-4F9A-4E43-8D44-7AB876BD0C3E}">
      <dsp:nvSpPr>
        <dsp:cNvPr id="0" name=""/>
        <dsp:cNvSpPr/>
      </dsp:nvSpPr>
      <dsp:spPr>
        <a:xfrm>
          <a:off x="4086" y="1723781"/>
          <a:ext cx="3917981" cy="1907090"/>
        </a:xfrm>
        <a:prstGeom prst="bevel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2 - Δαπάνες οργάνων και εξοπλισμού, κτιρίων και γηπέδων</a:t>
          </a:r>
        </a:p>
      </dsp:txBody>
      <dsp:txXfrm>
        <a:off x="242472" y="1962167"/>
        <a:ext cx="3441209" cy="1430318"/>
      </dsp:txXfrm>
    </dsp:sp>
    <dsp:sp modelId="{2DF46E21-8CCA-40CA-9D94-BEBEAB968F92}">
      <dsp:nvSpPr>
        <dsp:cNvPr id="0" name=""/>
        <dsp:cNvSpPr/>
      </dsp:nvSpPr>
      <dsp:spPr>
        <a:xfrm rot="17207974">
          <a:off x="3176047" y="1659229"/>
          <a:ext cx="2098584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2098584" y="13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>
        <a:off x="4172874" y="1620352"/>
        <a:ext cx="104929" cy="104929"/>
      </dsp:txXfrm>
    </dsp:sp>
    <dsp:sp modelId="{0559F3E3-D13A-4EB6-B939-029643867571}">
      <dsp:nvSpPr>
        <dsp:cNvPr id="0" name=""/>
        <dsp:cNvSpPr/>
      </dsp:nvSpPr>
      <dsp:spPr>
        <a:xfrm>
          <a:off x="4528610" y="264096"/>
          <a:ext cx="3636020" cy="808421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14-01: 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Έξοδα προμήθειας σκευών (ψυγείων, φούρνων, </a:t>
          </a:r>
          <a:r>
            <a:rPr lang="el-G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ψυκτών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, κλπ.)</a:t>
          </a:r>
        </a:p>
      </dsp:txBody>
      <dsp:txXfrm>
        <a:off x="4629663" y="365149"/>
        <a:ext cx="3433914" cy="606315"/>
      </dsp:txXfrm>
    </dsp:sp>
    <dsp:sp modelId="{9406D512-393B-4328-B996-05E5D58E22F7}">
      <dsp:nvSpPr>
        <dsp:cNvPr id="0" name=""/>
        <dsp:cNvSpPr/>
      </dsp:nvSpPr>
      <dsp:spPr>
        <a:xfrm rot="18173981">
          <a:off x="3654418" y="2171816"/>
          <a:ext cx="1171769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1171769" y="13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211008" y="2156110"/>
        <a:ext cx="58588" cy="58588"/>
      </dsp:txXfrm>
    </dsp:sp>
    <dsp:sp modelId="{3B24BFD4-9707-42B3-B9CF-F4DE9A595E8C}">
      <dsp:nvSpPr>
        <dsp:cNvPr id="0" name=""/>
        <dsp:cNvSpPr/>
      </dsp:nvSpPr>
      <dsp:spPr>
        <a:xfrm>
          <a:off x="4558538" y="1303548"/>
          <a:ext cx="3636020" cy="779867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Η/Υ και Ηλεκτρονικά Συγκροτήματα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656021" y="1401031"/>
        <a:ext cx="3441054" cy="584901"/>
      </dsp:txXfrm>
    </dsp:sp>
    <dsp:sp modelId="{3814D186-05C2-42C3-8F2B-CC9836148B5F}">
      <dsp:nvSpPr>
        <dsp:cNvPr id="0" name=""/>
        <dsp:cNvSpPr/>
      </dsp:nvSpPr>
      <dsp:spPr>
        <a:xfrm rot="21594908">
          <a:off x="3922067" y="2663260"/>
          <a:ext cx="646737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646737" y="13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229268" y="2660679"/>
        <a:ext cx="32336" cy="32336"/>
      </dsp:txXfrm>
    </dsp:sp>
    <dsp:sp modelId="{CE7C55BE-F63A-4615-89C7-B23CB20AD822}">
      <dsp:nvSpPr>
        <dsp:cNvPr id="0" name=""/>
        <dsp:cNvSpPr/>
      </dsp:nvSpPr>
      <dsp:spPr>
        <a:xfrm>
          <a:off x="4568805" y="2263031"/>
          <a:ext cx="3636020" cy="826675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-05: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Προμήθεια Επιστημονικών 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Οργάνων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672139" y="2366365"/>
        <a:ext cx="3429352" cy="620007"/>
      </dsp:txXfrm>
    </dsp:sp>
    <dsp:sp modelId="{8522A36F-3B8E-4A35-9ED2-F3AE154A6FF2}">
      <dsp:nvSpPr>
        <dsp:cNvPr id="0" name=""/>
        <dsp:cNvSpPr/>
      </dsp:nvSpPr>
      <dsp:spPr>
        <a:xfrm rot="3547173">
          <a:off x="3613456" y="3207883"/>
          <a:ext cx="1268047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1268047" y="13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215778" y="3189770"/>
        <a:ext cx="63402" cy="63402"/>
      </dsp:txXfrm>
    </dsp:sp>
    <dsp:sp modelId="{604F0B74-F71D-40E7-AD48-8DD3A3494105}">
      <dsp:nvSpPr>
        <dsp:cNvPr id="0" name=""/>
        <dsp:cNvSpPr/>
      </dsp:nvSpPr>
      <dsp:spPr>
        <a:xfrm>
          <a:off x="4572891" y="3477700"/>
          <a:ext cx="3636020" cy="575830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-09: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Προμήθεια Λοιπού Εξοπλισμού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644870" y="3549679"/>
        <a:ext cx="3492062" cy="431872"/>
      </dsp:txXfrm>
    </dsp:sp>
    <dsp:sp modelId="{0C057B93-9424-402D-9F84-44D015FEC93C}">
      <dsp:nvSpPr>
        <dsp:cNvPr id="0" name=""/>
        <dsp:cNvSpPr/>
      </dsp:nvSpPr>
      <dsp:spPr>
        <a:xfrm rot="4323760">
          <a:off x="3190868" y="3668993"/>
          <a:ext cx="2113223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2113223" y="13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>
        <a:off x="4194649" y="3629750"/>
        <a:ext cx="105661" cy="105661"/>
      </dsp:txXfrm>
    </dsp:sp>
    <dsp:sp modelId="{7EAEE48B-0C73-470B-A576-FAB133A8CAEC}">
      <dsp:nvSpPr>
        <dsp:cNvPr id="0" name=""/>
        <dsp:cNvSpPr/>
      </dsp:nvSpPr>
      <dsp:spPr>
        <a:xfrm>
          <a:off x="4572891" y="4283623"/>
          <a:ext cx="3636020" cy="808421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16-17: 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Προμήθεια λογισμικών προγραμμάτων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endParaRPr lang="el-G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673944" y="4384676"/>
        <a:ext cx="3433914" cy="6063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8BD21-4F9A-4E43-8D44-7AB876BD0C3E}">
      <dsp:nvSpPr>
        <dsp:cNvPr id="0" name=""/>
        <dsp:cNvSpPr/>
      </dsp:nvSpPr>
      <dsp:spPr>
        <a:xfrm>
          <a:off x="7761" y="464913"/>
          <a:ext cx="3236605" cy="3596136"/>
        </a:xfrm>
        <a:prstGeom prst="bevel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3 - Δαπάνες για έρευνα επί συμβάσει, γνώσεις και διπλώματα ευρεσιτεχνίας</a:t>
          </a:r>
        </a:p>
      </dsp:txBody>
      <dsp:txXfrm>
        <a:off x="412337" y="869489"/>
        <a:ext cx="2427453" cy="2786984"/>
      </dsp:txXfrm>
    </dsp:sp>
    <dsp:sp modelId="{9406D512-393B-4328-B996-05E5D58E22F7}">
      <dsp:nvSpPr>
        <dsp:cNvPr id="0" name=""/>
        <dsp:cNvSpPr/>
      </dsp:nvSpPr>
      <dsp:spPr>
        <a:xfrm rot="16072">
          <a:off x="3244363" y="2248009"/>
          <a:ext cx="647258" cy="32970"/>
        </a:xfrm>
        <a:custGeom>
          <a:avLst/>
          <a:gdLst/>
          <a:ahLst/>
          <a:cxnLst/>
          <a:rect l="0" t="0" r="0" b="0"/>
          <a:pathLst>
            <a:path>
              <a:moveTo>
                <a:pt x="0" y="16485"/>
              </a:moveTo>
              <a:lnTo>
                <a:pt x="647258" y="16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551811" y="2248313"/>
        <a:ext cx="32362" cy="32362"/>
      </dsp:txXfrm>
    </dsp:sp>
    <dsp:sp modelId="{3B24BFD4-9707-42B3-B9CF-F4DE9A595E8C}">
      <dsp:nvSpPr>
        <dsp:cNvPr id="0" name=""/>
        <dsp:cNvSpPr/>
      </dsp:nvSpPr>
      <dsp:spPr>
        <a:xfrm>
          <a:off x="3891618" y="1366007"/>
          <a:ext cx="4314253" cy="1799999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61-90-1: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Αποζημίωση Τρίτων (Υπεργολάβων) με Τιμολόγιο Παροχής Υπηρεσιών που δεν εντάσσονται στο προσωπικό του έργου</a:t>
          </a:r>
          <a:endParaRPr lang="el-G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116618" y="1591007"/>
        <a:ext cx="3864253" cy="13499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8BD21-4F9A-4E43-8D44-7AB876BD0C3E}">
      <dsp:nvSpPr>
        <dsp:cNvPr id="0" name=""/>
        <dsp:cNvSpPr/>
      </dsp:nvSpPr>
      <dsp:spPr>
        <a:xfrm>
          <a:off x="6653" y="1759814"/>
          <a:ext cx="3687645" cy="1794973"/>
        </a:xfrm>
        <a:prstGeom prst="bevel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4 - Πρόσθετα γενικά έξοδα και λοιπές λειτουργικές δαπάνες</a:t>
          </a:r>
        </a:p>
      </dsp:txBody>
      <dsp:txXfrm>
        <a:off x="231025" y="1984186"/>
        <a:ext cx="3238901" cy="1346229"/>
      </dsp:txXfrm>
    </dsp:sp>
    <dsp:sp modelId="{9406D512-393B-4328-B996-05E5D58E22F7}">
      <dsp:nvSpPr>
        <dsp:cNvPr id="0" name=""/>
        <dsp:cNvSpPr/>
      </dsp:nvSpPr>
      <dsp:spPr>
        <a:xfrm rot="17064379">
          <a:off x="2797460" y="1488086"/>
          <a:ext cx="2387738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2387738" y="12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800" kern="1200"/>
        </a:p>
      </dsp:txBody>
      <dsp:txXfrm>
        <a:off x="3931636" y="1441278"/>
        <a:ext cx="119386" cy="119386"/>
      </dsp:txXfrm>
    </dsp:sp>
    <dsp:sp modelId="{3B24BFD4-9707-42B3-B9CF-F4DE9A595E8C}">
      <dsp:nvSpPr>
        <dsp:cNvPr id="0" name=""/>
        <dsp:cNvSpPr/>
      </dsp:nvSpPr>
      <dsp:spPr>
        <a:xfrm>
          <a:off x="4288360" y="0"/>
          <a:ext cx="3919931" cy="689286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64-01: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Έξοδα Ταξιδιών Εσωτερικού - Εξωτερικού</a:t>
          </a:r>
          <a:endParaRPr lang="el-G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374521" y="86161"/>
        <a:ext cx="3747609" cy="516964"/>
      </dsp:txXfrm>
    </dsp:sp>
    <dsp:sp modelId="{3814D186-05C2-42C3-8F2B-CC9836148B5F}">
      <dsp:nvSpPr>
        <dsp:cNvPr id="0" name=""/>
        <dsp:cNvSpPr/>
      </dsp:nvSpPr>
      <dsp:spPr>
        <a:xfrm rot="17540300">
          <a:off x="3197873" y="1903726"/>
          <a:ext cx="1601566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1601566" y="12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958617" y="1876572"/>
        <a:ext cx="80078" cy="80078"/>
      </dsp:txXfrm>
    </dsp:sp>
    <dsp:sp modelId="{CE7C55BE-F63A-4615-89C7-B23CB20AD822}">
      <dsp:nvSpPr>
        <dsp:cNvPr id="0" name=""/>
        <dsp:cNvSpPr/>
      </dsp:nvSpPr>
      <dsp:spPr>
        <a:xfrm>
          <a:off x="4303014" y="831279"/>
          <a:ext cx="3919931" cy="689286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64-02: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Έξοδα για την Προβολή και Διαφήμιση των Έργων</a:t>
          </a:r>
          <a:endParaRPr lang="el-G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389175" y="917440"/>
        <a:ext cx="3747609" cy="516964"/>
      </dsp:txXfrm>
    </dsp:sp>
    <dsp:sp modelId="{8522A36F-3B8E-4A35-9ED2-F3AE154A6FF2}">
      <dsp:nvSpPr>
        <dsp:cNvPr id="0" name=""/>
        <dsp:cNvSpPr/>
      </dsp:nvSpPr>
      <dsp:spPr>
        <a:xfrm rot="18824582">
          <a:off x="3561738" y="2334058"/>
          <a:ext cx="859183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859183" y="12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969850" y="2325463"/>
        <a:ext cx="42959" cy="42959"/>
      </dsp:txXfrm>
    </dsp:sp>
    <dsp:sp modelId="{604F0B74-F71D-40E7-AD48-8DD3A3494105}">
      <dsp:nvSpPr>
        <dsp:cNvPr id="0" name=""/>
        <dsp:cNvSpPr/>
      </dsp:nvSpPr>
      <dsp:spPr>
        <a:xfrm>
          <a:off x="4288360" y="1691942"/>
          <a:ext cx="3919931" cy="689286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64-09: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Έξοδα Δημοσιεύσεων και Ανακοινώσεων</a:t>
          </a:r>
          <a:endParaRPr lang="el-G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374521" y="1778103"/>
        <a:ext cx="3747609" cy="516964"/>
      </dsp:txXfrm>
    </dsp:sp>
    <dsp:sp modelId="{07ADCC04-D287-40EF-B403-F75AFEBAE3F5}">
      <dsp:nvSpPr>
        <dsp:cNvPr id="0" name=""/>
        <dsp:cNvSpPr/>
      </dsp:nvSpPr>
      <dsp:spPr>
        <a:xfrm rot="1337490">
          <a:off x="3669447" y="2770552"/>
          <a:ext cx="665072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665072" y="12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985356" y="2766811"/>
        <a:ext cx="33253" cy="33253"/>
      </dsp:txXfrm>
    </dsp:sp>
    <dsp:sp modelId="{474F5C25-3F6E-40B4-BF00-72834C4CF774}">
      <dsp:nvSpPr>
        <dsp:cNvPr id="0" name=""/>
        <dsp:cNvSpPr/>
      </dsp:nvSpPr>
      <dsp:spPr>
        <a:xfrm>
          <a:off x="4309668" y="2564932"/>
          <a:ext cx="3919931" cy="689286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64-08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Προμήθεια Υλικών Άμεσης Ανάλωσης (εργαστηριακά αναλώσιμα)</a:t>
          </a:r>
        </a:p>
      </dsp:txBody>
      <dsp:txXfrm>
        <a:off x="4395829" y="2651093"/>
        <a:ext cx="3747609" cy="516964"/>
      </dsp:txXfrm>
    </dsp:sp>
    <dsp:sp modelId="{8148038A-2BA9-457B-8B56-CDD9C98FE36B}">
      <dsp:nvSpPr>
        <dsp:cNvPr id="0" name=""/>
        <dsp:cNvSpPr/>
      </dsp:nvSpPr>
      <dsp:spPr>
        <a:xfrm rot="3625985">
          <a:off x="3381848" y="3180903"/>
          <a:ext cx="1233617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1233617" y="12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967816" y="3162948"/>
        <a:ext cx="61680" cy="61680"/>
      </dsp:txXfrm>
    </dsp:sp>
    <dsp:sp modelId="{A14AF5F9-93C2-46AC-B22A-1D4883EFF0AB}">
      <dsp:nvSpPr>
        <dsp:cNvPr id="0" name=""/>
        <dsp:cNvSpPr/>
      </dsp:nvSpPr>
      <dsp:spPr>
        <a:xfrm>
          <a:off x="4303014" y="3385633"/>
          <a:ext cx="3919931" cy="689286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64-98-1 : Λοιπά έξοδα (π.χ. κλειδιά, μονωτικές ταινίες)</a:t>
          </a:r>
        </a:p>
      </dsp:txBody>
      <dsp:txXfrm>
        <a:off x="4389175" y="3471794"/>
        <a:ext cx="3747609" cy="516964"/>
      </dsp:txXfrm>
    </dsp:sp>
    <dsp:sp modelId="{189325BA-8052-4B19-97D1-B1A210B27DDF}">
      <dsp:nvSpPr>
        <dsp:cNvPr id="0" name=""/>
        <dsp:cNvSpPr/>
      </dsp:nvSpPr>
      <dsp:spPr>
        <a:xfrm rot="4398261">
          <a:off x="2939238" y="3659173"/>
          <a:ext cx="2118836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2118836" y="12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>
        <a:off x="3945686" y="3619087"/>
        <a:ext cx="105941" cy="105941"/>
      </dsp:txXfrm>
    </dsp:sp>
    <dsp:sp modelId="{F0AD74F6-88E1-480C-A340-BF3D95A0B050}">
      <dsp:nvSpPr>
        <dsp:cNvPr id="0" name=""/>
        <dsp:cNvSpPr/>
      </dsp:nvSpPr>
      <dsp:spPr>
        <a:xfrm>
          <a:off x="4303014" y="4189054"/>
          <a:ext cx="3919931" cy="995524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-9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Αμοιβή ορκωτού λογιστή</a:t>
          </a:r>
          <a:b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(η εν λόγω δαπάνη είναι υποχρεωτική)</a:t>
          </a:r>
        </a:p>
      </dsp:txBody>
      <dsp:txXfrm>
        <a:off x="4427455" y="4313495"/>
        <a:ext cx="3671050" cy="7466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8BD21-4F9A-4E43-8D44-7AB876BD0C3E}">
      <dsp:nvSpPr>
        <dsp:cNvPr id="0" name=""/>
        <dsp:cNvSpPr/>
      </dsp:nvSpPr>
      <dsp:spPr>
        <a:xfrm>
          <a:off x="6653" y="1759814"/>
          <a:ext cx="3687645" cy="1794973"/>
        </a:xfrm>
        <a:prstGeom prst="bevel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4 - Πρόσθετα γενικά έξοδα και λοιπές λειτουργικές δαπάνες</a:t>
          </a:r>
        </a:p>
      </dsp:txBody>
      <dsp:txXfrm>
        <a:off x="231025" y="1984186"/>
        <a:ext cx="3238901" cy="1346229"/>
      </dsp:txXfrm>
    </dsp:sp>
    <dsp:sp modelId="{9406D512-393B-4328-B996-05E5D58E22F7}">
      <dsp:nvSpPr>
        <dsp:cNvPr id="0" name=""/>
        <dsp:cNvSpPr/>
      </dsp:nvSpPr>
      <dsp:spPr>
        <a:xfrm rot="21553075">
          <a:off x="3694270" y="2640215"/>
          <a:ext cx="615423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615423" y="12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986596" y="2637715"/>
        <a:ext cx="30771" cy="30771"/>
      </dsp:txXfrm>
    </dsp:sp>
    <dsp:sp modelId="{3B24BFD4-9707-42B3-B9CF-F4DE9A595E8C}">
      <dsp:nvSpPr>
        <dsp:cNvPr id="0" name=""/>
        <dsp:cNvSpPr/>
      </dsp:nvSpPr>
      <dsp:spPr>
        <a:xfrm>
          <a:off x="4309665" y="2304257"/>
          <a:ext cx="3919931" cy="689286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98-2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Έμμεσες λειτουργικές δαπάνες</a:t>
          </a:r>
          <a:endParaRPr lang="el-G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395826" y="2390418"/>
        <a:ext cx="3747609" cy="516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Λίστα καρτελών"/>
  <dgm:desc val="Χρησιμοποιείται για την εμφάνιση μη διαδοχικών ή ομαδοποιημένων μπλοκ πληροφοριών. Ιδανική για λίστες με μικρό μέρος κειμένου Επιπέδου 1. Το πρώτο κείμενο Επιπέδου 2 εμφανίζεται δίπλα στο κείμενο Επιπέδου 1 και το υπόλοιπο κείμενο Επιπέδου 2 εμφανίζεται κάτω από το κείμενο Επιπέδου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Λίστα καρτελών"/>
  <dgm:desc val="Χρησιμοποιείται για την εμφάνιση μη διαδοχικών ή ομαδοποιημένων μπλοκ πληροφοριών. Ιδανική για λίστες με μικρό μέρος κειμένου Επιπέδου 1. Το πρώτο κείμενο Επιπέδου 2 εμφανίζεται δίπλα στο κείμενο Επιπέδου 1 και το υπόλοιπο κείμενο Επιπέδου 2 εμφανίζεται κάτω από το κείμενο Επιπέδου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85787-D7B8-4312-A87B-EF89F32470DB}" type="datetimeFigureOut">
              <a:rPr lang="el-GR" smtClean="0"/>
              <a:pPr/>
              <a:t>21/10/2021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09406-4903-4072-9D48-FD0C15EDB87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118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F2128-99F8-4AE7-A7DD-D780D4FB38AB}" type="datetimeFigureOut">
              <a:rPr lang="el-GR" smtClean="0"/>
              <a:pPr/>
              <a:t>21/10/2021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FD467-2F79-4BE3-8F61-5EAA3505C7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FD467-2F79-4BE3-8F61-5EAA3505C7B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FD467-2F79-4BE3-8F61-5EAA3505C7B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21/10/2021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21/10/2021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21/10/2021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21/10/2021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21/10/2021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21/10/2021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21/10/2021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21/10/2021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21/10/2021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21/10/2021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21/10/2021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7F28-EFBD-4EC8-A275-DAC5EF03B9DC}" type="datetimeFigureOut">
              <a:rPr lang="el-GR" smtClean="0"/>
              <a:pPr/>
              <a:t>21/10/2021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rc.auth.gr/marketing" TargetMode="External"/><Relationship Id="rId4" Type="http://schemas.openxmlformats.org/officeDocument/2006/relationships/hyperlink" Target="mailto:epan@rc.auth.g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diagramLayout" Target="../diagrams/layout12.xml"/><Relationship Id="rId7" Type="http://schemas.openxmlformats.org/officeDocument/2006/relationships/image" Target="../media/image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rc.auth.gr/" TargetMode="External"/><Relationship Id="rId7" Type="http://schemas.openxmlformats.org/officeDocument/2006/relationships/hyperlink" Target="twitter.com/Elkeauth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authelke/" TargetMode="External"/><Relationship Id="rId5" Type="http://schemas.openxmlformats.org/officeDocument/2006/relationships/hyperlink" Target="mailto:epan@rc.auth.gr" TargetMode="External"/><Relationship Id="rId4" Type="http://schemas.openxmlformats.org/officeDocument/2006/relationships/hyperlink" Target="mailto:research@rc.auth.gr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3864430" cy="5796644"/>
          </a:xfrm>
          <a:prstGeom prst="rect">
            <a:avLst/>
          </a:prstGeom>
        </p:spPr>
      </p:pic>
      <p:pic>
        <p:nvPicPr>
          <p:cNvPr id="8194" name="Picture 2" descr="Y:\01-ΜΡΚ\Κοινής Χρήσης\Λογότυπο ΕΕΑΠΘ\ΕΛΚΕ ΑΠΘ\ΕΛΚΕ ΑΠΘ blu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186"/>
            <a:ext cx="2648156" cy="91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9B68B4C-3F44-4EAC-9A26-BE06B83A0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56" y="2132856"/>
            <a:ext cx="3800284" cy="1728192"/>
          </a:xfrm>
        </p:spPr>
        <p:txBody>
          <a:bodyPr>
            <a:normAutofit fontScale="90000"/>
          </a:bodyPr>
          <a:lstStyle/>
          <a:p>
            <a:pPr algn="r"/>
            <a:r>
              <a:rPr lang="el-GR" sz="3600" b="1" dirty="0"/>
              <a:t>Επενδυτικά Σχέδια Καινοτομίας</a:t>
            </a:r>
            <a:br>
              <a:rPr lang="el-GR" sz="2400" b="1" dirty="0"/>
            </a:br>
            <a:r>
              <a:rPr lang="el-GR" sz="1800" dirty="0"/>
              <a:t>ΕΠ Περιφέρειας Κεντρικής Μακεδονίας 2014-2020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DA018-2972-4AF5-BFF9-CE29B2B580DA}"/>
              </a:ext>
            </a:extLst>
          </p:cNvPr>
          <p:cNvSpPr txBox="1"/>
          <p:nvPr/>
        </p:nvSpPr>
        <p:spPr>
          <a:xfrm>
            <a:off x="4572000" y="4889395"/>
            <a:ext cx="43924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/>
              <a:t>Γραφείο ΠΕ ΕΠΑΝ &amp; άλλων Επιχειρησιακών Προγραμμάτων </a:t>
            </a:r>
          </a:p>
          <a:p>
            <a:pPr algn="r"/>
            <a:r>
              <a:rPr lang="el-GR" sz="1600" u="sng" dirty="0"/>
              <a:t>Τμήμα Παρακολούθησης Έργων</a:t>
            </a:r>
          </a:p>
          <a:p>
            <a:pPr algn="r"/>
            <a:endParaRPr lang="el-GR" sz="1600" dirty="0"/>
          </a:p>
          <a:p>
            <a:pPr algn="r">
              <a:spcAft>
                <a:spcPts val="0"/>
              </a:spcAft>
            </a:pPr>
            <a:r>
              <a:rPr lang="en-GB" sz="1600" dirty="0">
                <a:solidFill>
                  <a:srgbClr val="1F497D"/>
                </a:solidFill>
                <a:ea typeface="Calibri"/>
                <a:cs typeface="Times New Roman"/>
              </a:rPr>
              <a:t>e: </a:t>
            </a:r>
            <a:r>
              <a:rPr lang="en-GB" sz="1600" u="sng" dirty="0">
                <a:solidFill>
                  <a:srgbClr val="0000FF"/>
                </a:solidFill>
                <a:ea typeface="Calibri"/>
                <a:cs typeface="Times New Roman"/>
                <a:hlinkClick r:id="rId4" tooltip="mailto:marketing@rc.auth.gr"/>
              </a:rPr>
              <a:t>epan@rc.auth.gr</a:t>
            </a:r>
            <a:endParaRPr lang="el-GR" sz="1600" dirty="0"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nl-NL" sz="1600" dirty="0">
                <a:solidFill>
                  <a:srgbClr val="1F497D"/>
                </a:solidFill>
                <a:ea typeface="Calibri"/>
                <a:cs typeface="Times New Roman"/>
              </a:rPr>
              <a:t>u: </a:t>
            </a:r>
            <a:r>
              <a:rPr lang="nl-NL" sz="16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http://www.rc.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auth.gr</a:t>
            </a:r>
            <a:endParaRPr lang="el-GR" sz="1600" dirty="0">
              <a:ea typeface="Calibri"/>
              <a:cs typeface="Times New Roman"/>
            </a:endParaRPr>
          </a:p>
          <a:p>
            <a:pPr algn="ctr"/>
            <a:endParaRPr lang="el-GR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Ερευνητική Ομάδα –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Έκτακτο προσωπικό 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Ελεύθερη σχεδίαση 6"/>
          <p:cNvSpPr/>
          <p:nvPr/>
        </p:nvSpPr>
        <p:spPr>
          <a:xfrm>
            <a:off x="457200" y="1603730"/>
            <a:ext cx="2170584" cy="1393224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gradFill flip="none" rotWithShape="1">
            <a:gsLst>
              <a:gs pos="0">
                <a:srgbClr val="41B186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Όρια αποδοχών</a:t>
            </a:r>
          </a:p>
        </p:txBody>
      </p:sp>
      <p:sp>
        <p:nvSpPr>
          <p:cNvPr id="8" name="Ελεύθερη σχεδίαση 7"/>
          <p:cNvSpPr/>
          <p:nvPr/>
        </p:nvSpPr>
        <p:spPr>
          <a:xfrm>
            <a:off x="2627784" y="1603730"/>
            <a:ext cx="6059015" cy="889166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6" numCol="1" spcCol="1270" anchor="ctr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Μηνιαίων αποδοχών στο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MIS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3.000,00 €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Μηνιαίων αποδοχών από έργα ΕΛΚΕ ≤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5.000,00 €</a:t>
            </a:r>
          </a:p>
        </p:txBody>
      </p:sp>
      <p:sp>
        <p:nvSpPr>
          <p:cNvPr id="11" name="Ελεύθερη σχεδίαση 10"/>
          <p:cNvSpPr/>
          <p:nvPr/>
        </p:nvSpPr>
        <p:spPr>
          <a:xfrm>
            <a:off x="457200" y="2996952"/>
            <a:ext cx="2170584" cy="1440160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rgbClr val="408C8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3">
            <a:schemeClr val="accent4">
              <a:hueOff val="-2976513"/>
              <a:satOff val="17933"/>
              <a:lumOff val="1437"/>
              <a:alphaOff val="0"/>
            </a:schemeClr>
          </a:fillRef>
          <a:effectRef idx="2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Ωριαία αμοιβή </a:t>
            </a:r>
          </a:p>
        </p:txBody>
      </p:sp>
      <p:sp>
        <p:nvSpPr>
          <p:cNvPr id="12" name="Ελεύθερη σχεδίαση 11"/>
          <p:cNvSpPr/>
          <p:nvPr/>
        </p:nvSpPr>
        <p:spPr>
          <a:xfrm>
            <a:off x="2627784" y="2996954"/>
            <a:ext cx="6059015" cy="936102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3" rIns="48863" bIns="48866" numCol="1" spcCol="1270" anchor="ctr" anchorCtr="0">
            <a:noAutofit/>
          </a:bodyPr>
          <a:lstStyle/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Ορίζεται από τον ΕΥ </a:t>
            </a:r>
          </a:p>
          <a:p>
            <a:pPr marL="571500" marR="0" lvl="2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σύμφωνα με κατηγοριοποίηση εμπειρίας </a:t>
            </a:r>
          </a:p>
          <a:p>
            <a:pPr marL="571500" marR="0" lvl="2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λαμβάνονται υπόψη οι συνολικοί ΑΜ του ΤΠΕ</a:t>
            </a:r>
          </a:p>
        </p:txBody>
      </p:sp>
      <p:sp>
        <p:nvSpPr>
          <p:cNvPr id="13" name="Ελεύθερη σχεδίαση 12"/>
          <p:cNvSpPr/>
          <p:nvPr/>
        </p:nvSpPr>
        <p:spPr>
          <a:xfrm>
            <a:off x="457200" y="4306018"/>
            <a:ext cx="2170584" cy="1643262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Χρονοχρέωση</a:t>
            </a:r>
          </a:p>
        </p:txBody>
      </p:sp>
      <p:sp>
        <p:nvSpPr>
          <p:cNvPr id="14" name="Ελεύθερη σχεδίαση 13"/>
          <p:cNvSpPr/>
          <p:nvPr/>
        </p:nvSpPr>
        <p:spPr>
          <a:xfrm>
            <a:off x="2627784" y="4293096"/>
            <a:ext cx="6059015" cy="1067198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5" numCol="1" spcCol="1270" anchor="ctr" anchorCtr="0">
            <a:noAutofit/>
          </a:bodyPr>
          <a:lstStyle/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ΜΕΠΕ – περιγραφή εργασιών</a:t>
            </a:r>
          </a:p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Global timesheets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– συμμετοχή ερευνητή σε έργα ΕΛΚΕ ΑΠΘ</a:t>
            </a:r>
          </a:p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Περιορισμός σε 8 ώρες ημερησίως και 1720 ώρες ετησίως</a:t>
            </a:r>
          </a:p>
        </p:txBody>
      </p:sp>
    </p:spTree>
    <p:extLst>
      <p:ext uri="{BB962C8B-B14F-4D97-AF65-F5344CB8AC3E}">
        <p14:creationId xmlns:p14="http://schemas.microsoft.com/office/powerpoint/2010/main" val="398217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57200" y="46073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Ερευνητική Ομάδα –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Υποτροφίες 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Ελεύθερη σχεδίαση 2"/>
          <p:cNvSpPr/>
          <p:nvPr/>
        </p:nvSpPr>
        <p:spPr>
          <a:xfrm>
            <a:off x="457200" y="3356992"/>
            <a:ext cx="2170584" cy="1393224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gradFill flip="none" rotWithShape="1">
            <a:gsLst>
              <a:gs pos="0">
                <a:srgbClr val="41B186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Όρια αποδοχών</a:t>
            </a:r>
          </a:p>
        </p:txBody>
      </p:sp>
      <p:sp>
        <p:nvSpPr>
          <p:cNvPr id="4" name="Ελεύθερη σχεδίαση 3"/>
          <p:cNvSpPr/>
          <p:nvPr/>
        </p:nvSpPr>
        <p:spPr>
          <a:xfrm>
            <a:off x="2619895" y="3356992"/>
            <a:ext cx="6059015" cy="889166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6" numCol="1" spcCol="1270" anchor="ctr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Μηνιαίων αποδοχών στο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MIS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για ΥΔ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750,00 €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Μηνιαίων αποδοχών στο ΜΙ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για ΜΕ ≤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1.050,00 €</a:t>
            </a:r>
          </a:p>
        </p:txBody>
      </p:sp>
      <p:sp>
        <p:nvSpPr>
          <p:cNvPr id="5" name="Ελεύθερη σχεδίαση 4"/>
          <p:cNvSpPr/>
          <p:nvPr/>
        </p:nvSpPr>
        <p:spPr>
          <a:xfrm>
            <a:off x="457200" y="4797150"/>
            <a:ext cx="2170584" cy="1800202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rgbClr val="408C8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3">
            <a:schemeClr val="accent4">
              <a:hueOff val="-2976513"/>
              <a:satOff val="17933"/>
              <a:lumOff val="1437"/>
              <a:alphaOff val="0"/>
            </a:schemeClr>
          </a:fillRef>
          <a:effectRef idx="2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Ωριαία αμοιβή </a:t>
            </a:r>
          </a:p>
        </p:txBody>
      </p:sp>
      <p:sp>
        <p:nvSpPr>
          <p:cNvPr id="6" name="Ελεύθερη σχεδίαση 5"/>
          <p:cNvSpPr/>
          <p:nvPr/>
        </p:nvSpPr>
        <p:spPr>
          <a:xfrm>
            <a:off x="2627784" y="4797152"/>
            <a:ext cx="6059015" cy="1152128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3" rIns="48863" bIns="48866" numCol="1" spcCol="1270" anchor="ctr" anchorCtr="0">
            <a:noAutofit/>
          </a:bodyPr>
          <a:lstStyle/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Ορίζεται από τον ΕΥ </a:t>
            </a:r>
          </a:p>
          <a:p>
            <a:pPr marL="571500" marR="0" lvl="2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Για Υποψήφιους Διδάκτορες: 10-16 €/ώρα</a:t>
            </a:r>
          </a:p>
          <a:p>
            <a:pPr marL="571500" marR="0" lvl="2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Για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Μεταδιδάκτορες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 16-22 €/ώρα</a:t>
            </a:r>
          </a:p>
          <a:p>
            <a:pPr marL="571500" marR="0" lvl="2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Δυνατότητα απασχόλησης και σε άλλα έργα είτε με παράλληλη χορήγηση υποτροφίας είτε με άλλη μορφή απασχόλησης.</a:t>
            </a:r>
          </a:p>
        </p:txBody>
      </p:sp>
      <p:sp>
        <p:nvSpPr>
          <p:cNvPr id="7" name="Ελεύθερη σχεδίαση 6"/>
          <p:cNvSpPr/>
          <p:nvPr/>
        </p:nvSpPr>
        <p:spPr>
          <a:xfrm>
            <a:off x="457200" y="1611286"/>
            <a:ext cx="2170584" cy="1643262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Θεσμικό πλαίσιο</a:t>
            </a:r>
          </a:p>
        </p:txBody>
      </p:sp>
      <p:sp>
        <p:nvSpPr>
          <p:cNvPr id="8" name="Ελεύθερη σχεδίαση 7"/>
          <p:cNvSpPr/>
          <p:nvPr/>
        </p:nvSpPr>
        <p:spPr>
          <a:xfrm>
            <a:off x="2619896" y="1611286"/>
            <a:ext cx="6059015" cy="1067198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5" numCol="1" spcCol="1270" anchor="ctr" anchorCtr="0">
            <a:noAutofit/>
          </a:bodyPr>
          <a:lstStyle/>
          <a:p>
            <a:pPr marL="114300" marR="0" lvl="1" indent="-11430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Σύμφωνα με την παράγραφο 6 του Άρθρου 98 του ν. 4547/2018 όπως τροποποιήθηκε και ισχύει.</a:t>
            </a:r>
          </a:p>
          <a:p>
            <a:pPr marL="114300" marR="0" lvl="1" indent="-11430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Χορήγηση ανταποδοτικών υποτροφιών σε υποψήφιους διδάκτορες (ΥΔ) και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μεταδιδάκτορες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(ΜΕ).</a:t>
            </a:r>
          </a:p>
        </p:txBody>
      </p:sp>
    </p:spTree>
    <p:extLst>
      <p:ext uri="{BB962C8B-B14F-4D97-AF65-F5344CB8AC3E}">
        <p14:creationId xmlns:p14="http://schemas.microsoft.com/office/powerpoint/2010/main" val="247676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Ερευνητική Ομάδα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012031"/>
              </p:ext>
            </p:extLst>
          </p:nvPr>
        </p:nvGraphicFramePr>
        <p:xfrm>
          <a:off x="467544" y="1340768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55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466355"/>
              </p:ext>
            </p:extLst>
          </p:nvPr>
        </p:nvGraphicFramePr>
        <p:xfrm>
          <a:off x="539552" y="1124744"/>
          <a:ext cx="8208912" cy="5354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Έλλειψη 6"/>
          <p:cNvSpPr/>
          <p:nvPr/>
        </p:nvSpPr>
        <p:spPr>
          <a:xfrm>
            <a:off x="539552" y="1628800"/>
            <a:ext cx="388843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Βεβαίωση προμηθευτή ότι ο εξοπλισμός είναι καινούργιος και αμεταχείριστος</a:t>
            </a:r>
          </a:p>
        </p:txBody>
      </p:sp>
      <p:sp>
        <p:nvSpPr>
          <p:cNvPr id="6" name="Επεξήγηση με επάνω βέλος 8">
            <a:extLst>
              <a:ext uri="{FF2B5EF4-FFF2-40B4-BE49-F238E27FC236}">
                <a16:creationId xmlns:a16="http://schemas.microsoft.com/office/drawing/2014/main" id="{3461386F-FFEE-4065-9576-3715115404E7}"/>
              </a:ext>
            </a:extLst>
          </p:cNvPr>
          <p:cNvSpPr/>
          <p:nvPr/>
        </p:nvSpPr>
        <p:spPr>
          <a:xfrm>
            <a:off x="683568" y="4725144"/>
            <a:ext cx="3672408" cy="1656184"/>
          </a:xfrm>
          <a:prstGeom prst="upArrowCallout">
            <a:avLst>
              <a:gd name="adj1" fmla="val 18321"/>
              <a:gd name="adj2" fmla="val 16413"/>
              <a:gd name="adj3" fmla="val 20230"/>
              <a:gd name="adj4" fmla="val 649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διαδικασία για την επιλογή του αναδόχου καθορίζεται ανά κατηγορία δαπάνης στο σύνολο του MIS</a:t>
            </a:r>
          </a:p>
        </p:txBody>
      </p:sp>
    </p:spTree>
    <p:extLst>
      <p:ext uri="{BB962C8B-B14F-4D97-AF65-F5344CB8AC3E}">
        <p14:creationId xmlns:p14="http://schemas.microsoft.com/office/powerpoint/2010/main" val="407668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Σύμβαση προμήθειας αγαθών </a:t>
            </a:r>
          </a:p>
        </p:txBody>
      </p:sp>
      <p:sp>
        <p:nvSpPr>
          <p:cNvPr id="4" name="Ελεύθερη σχεδίαση 3"/>
          <p:cNvSpPr/>
          <p:nvPr/>
        </p:nvSpPr>
        <p:spPr>
          <a:xfrm>
            <a:off x="457200" y="1340768"/>
            <a:ext cx="2170584" cy="2016224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gradFill flip="none" rotWithShape="1">
            <a:gsLst>
              <a:gs pos="0">
                <a:srgbClr val="41B186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Διαδικασία επιλογής αναδόχου</a:t>
            </a:r>
          </a:p>
        </p:txBody>
      </p:sp>
      <p:sp>
        <p:nvSpPr>
          <p:cNvPr id="5" name="Ελεύθερη σχεδίαση 4"/>
          <p:cNvSpPr/>
          <p:nvPr/>
        </p:nvSpPr>
        <p:spPr>
          <a:xfrm>
            <a:off x="2627784" y="1340768"/>
            <a:ext cx="6059015" cy="1872208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6" numCol="1" spcCol="1270" anchor="ctr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&gt;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30.000€ → διαγωνιστική διαδικασία → σύμβαση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30.000€ &amp; &gt; 10.000€ → τεκμηριωμένο αίτημα του ΕΥ και έρευνα αγοράς → σύμβαση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10.000€ &amp; &gt; 2.500€ → τεκμηριωμένο αίτημα του ΕΥ και έρευνα αγοράς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2.500€ → τιμολόγιο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Ελεύθερη σχεδίαση 5"/>
          <p:cNvSpPr/>
          <p:nvPr/>
        </p:nvSpPr>
        <p:spPr>
          <a:xfrm>
            <a:off x="457200" y="4005064"/>
            <a:ext cx="2170584" cy="1440160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rgbClr val="408C8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3">
            <a:schemeClr val="accent4">
              <a:hueOff val="-2976513"/>
              <a:satOff val="17933"/>
              <a:lumOff val="1437"/>
              <a:alphaOff val="0"/>
            </a:schemeClr>
          </a:fillRef>
          <a:effectRef idx="2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Αποσβέσεις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Ελεύθερη σχεδίαση 6"/>
          <p:cNvSpPr/>
          <p:nvPr/>
        </p:nvSpPr>
        <p:spPr>
          <a:xfrm>
            <a:off x="2627784" y="4005066"/>
            <a:ext cx="6059015" cy="936102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3" rIns="48863" bIns="48866" numCol="1" spcCol="1270" anchor="ctr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Πάγια καθαρής αξίας 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1.500€ ανά τεμάχιο στην κτήση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Πάγια καθαρής αξίας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&gt;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1.500€ ανά τεμάχιο σε 30 μήνες </a:t>
            </a:r>
          </a:p>
        </p:txBody>
      </p:sp>
      <p:sp>
        <p:nvSpPr>
          <p:cNvPr id="8" name="Ελεύθερη σχεδίαση 7"/>
          <p:cNvSpPr/>
          <p:nvPr/>
        </p:nvSpPr>
        <p:spPr>
          <a:xfrm>
            <a:off x="457200" y="5229200"/>
            <a:ext cx="2170584" cy="1440160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Χρηματοδότηση</a:t>
            </a:r>
          </a:p>
        </p:txBody>
      </p:sp>
      <p:sp>
        <p:nvSpPr>
          <p:cNvPr id="9" name="Ελεύθερη σχεδίαση 8"/>
          <p:cNvSpPr/>
          <p:nvPr/>
        </p:nvSpPr>
        <p:spPr>
          <a:xfrm>
            <a:off x="2627784" y="5229200"/>
            <a:ext cx="6059015" cy="936104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5" numCol="1" spcCol="127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Δεν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προβλέπεται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επιπλέον χρηματοδότηση πέραν του 40% ανεξάρτητα από το κόστος του εξοπλισμού</a:t>
            </a:r>
          </a:p>
        </p:txBody>
      </p:sp>
      <p:sp>
        <p:nvSpPr>
          <p:cNvPr id="10" name="Έκρηξη 1 9"/>
          <p:cNvSpPr/>
          <p:nvPr/>
        </p:nvSpPr>
        <p:spPr>
          <a:xfrm>
            <a:off x="179512" y="1052736"/>
            <a:ext cx="1944216" cy="1008112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Ανά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MIS 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6109265" y="3128618"/>
            <a:ext cx="2814776" cy="93450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Προσοχή στις αναμορφώσεις!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6331753" y="4711195"/>
            <a:ext cx="2592288" cy="73402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Προσοχή άμεση αγορά !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26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1699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862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Σύμβαση προμήθειας υπηρεσιών</a:t>
            </a:r>
          </a:p>
        </p:txBody>
      </p:sp>
      <p:sp>
        <p:nvSpPr>
          <p:cNvPr id="4" name="Ελεύθερη σχεδίαση 3"/>
          <p:cNvSpPr/>
          <p:nvPr/>
        </p:nvSpPr>
        <p:spPr>
          <a:xfrm>
            <a:off x="457199" y="1340768"/>
            <a:ext cx="2170584" cy="1512168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gradFill flip="none" rotWithShape="1">
            <a:gsLst>
              <a:gs pos="0">
                <a:srgbClr val="41B186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Ορισμός</a:t>
            </a:r>
          </a:p>
        </p:txBody>
      </p:sp>
      <p:sp>
        <p:nvSpPr>
          <p:cNvPr id="6" name="Ελεύθερη σχεδίαση 5"/>
          <p:cNvSpPr/>
          <p:nvPr/>
        </p:nvSpPr>
        <p:spPr>
          <a:xfrm>
            <a:off x="471390" y="2888940"/>
            <a:ext cx="2170584" cy="2028475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rgbClr val="408C8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3">
            <a:schemeClr val="accent4">
              <a:hueOff val="-2976513"/>
              <a:satOff val="17933"/>
              <a:lumOff val="1437"/>
              <a:alphaOff val="0"/>
            </a:schemeClr>
          </a:fillRef>
          <a:effectRef idx="2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Διαδικασία επιλογής αναδόχου</a:t>
            </a:r>
          </a:p>
        </p:txBody>
      </p:sp>
      <p:sp>
        <p:nvSpPr>
          <p:cNvPr id="7" name="Ελεύθερη σχεδίαση 6"/>
          <p:cNvSpPr/>
          <p:nvPr/>
        </p:nvSpPr>
        <p:spPr>
          <a:xfrm>
            <a:off x="2627784" y="1357225"/>
            <a:ext cx="6059015" cy="936102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3" rIns="48863" bIns="48866" numCol="1" spcCol="127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Ερευνητικές δραστηριότητες που ανατίθενται από τον δικαιούχο μέσω σύμβασης παροχής υπηρεσιών (υπεργολαβίες) σε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Φυσικά πρόσωπα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Νομικά πρόσωπα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Επεξήγηση με γραμμή 2 10"/>
          <p:cNvSpPr/>
          <p:nvPr/>
        </p:nvSpPr>
        <p:spPr>
          <a:xfrm>
            <a:off x="6226580" y="2096852"/>
            <a:ext cx="2088232" cy="792088"/>
          </a:xfrm>
          <a:prstGeom prst="borderCallout2">
            <a:avLst>
              <a:gd name="adj1" fmla="val 47372"/>
              <a:gd name="adj2" fmla="val -4585"/>
              <a:gd name="adj3" fmla="val 18750"/>
              <a:gd name="adj4" fmla="val -16667"/>
              <a:gd name="adj5" fmla="val -15344"/>
              <a:gd name="adj6" fmla="val -36922"/>
            </a:avLst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Δεν μπορεί να ανήκει παράλληλα στην ερευνητική ομάδα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Ελεύθερη σχεδίαση 11"/>
          <p:cNvSpPr/>
          <p:nvPr/>
        </p:nvSpPr>
        <p:spPr>
          <a:xfrm>
            <a:off x="2656165" y="2888940"/>
            <a:ext cx="6059015" cy="1764196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6" numCol="1" spcCol="1270" anchor="ctr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&gt;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30.000€ → διαγωνιστική διαδικασία → σύμβαση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30.000€ &amp; &gt; 10.000€ → τεκμηριωμένο αίτημα του ΕΥ και έρευνα αγοράς → σύμβαση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10.000€ &amp; &gt; 2.500€ → τεκμηριωμένο αίτημα του ΕΥ και έρευνα αγοράς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2.500€ → τιμολόγιο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Επεξήγηση με επάνω βέλος 8">
            <a:extLst>
              <a:ext uri="{FF2B5EF4-FFF2-40B4-BE49-F238E27FC236}">
                <a16:creationId xmlns:a16="http://schemas.microsoft.com/office/drawing/2014/main" id="{2034A745-253B-4C97-85A3-7AAB883BC7F3}"/>
              </a:ext>
            </a:extLst>
          </p:cNvPr>
          <p:cNvSpPr/>
          <p:nvPr/>
        </p:nvSpPr>
        <p:spPr>
          <a:xfrm>
            <a:off x="188530" y="4917415"/>
            <a:ext cx="2736304" cy="1764195"/>
          </a:xfrm>
          <a:prstGeom prst="upArrowCallout">
            <a:avLst>
              <a:gd name="adj1" fmla="val 18321"/>
              <a:gd name="adj2" fmla="val 16413"/>
              <a:gd name="adj3" fmla="val 20230"/>
              <a:gd name="adj4" fmla="val 649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διαδικασία για την επιλογή του αναδόχου καθορίζεται ανά κατηγορία δαπάνης στο σύνολο του MIS</a:t>
            </a:r>
          </a:p>
        </p:txBody>
      </p:sp>
    </p:spTree>
    <p:extLst>
      <p:ext uri="{BB962C8B-B14F-4D97-AF65-F5344CB8AC3E}">
        <p14:creationId xmlns:p14="http://schemas.microsoft.com/office/powerpoint/2010/main" val="1478628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333922"/>
              </p:ext>
            </p:extLst>
          </p:nvPr>
        </p:nvGraphicFramePr>
        <p:xfrm>
          <a:off x="457200" y="1268760"/>
          <a:ext cx="8229600" cy="531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298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274617"/>
              </p:ext>
            </p:extLst>
          </p:nvPr>
        </p:nvGraphicFramePr>
        <p:xfrm>
          <a:off x="457200" y="1268760"/>
          <a:ext cx="8229600" cy="531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9063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3000" b="1" dirty="0"/>
              <a:t>Δαπάνες ταξιδιών:  </a:t>
            </a:r>
            <a:r>
              <a:rPr lang="el-G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64-01: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Έξοδα Ταξιδιών εσωτερικού - εξωτερικού</a:t>
            </a:r>
            <a:endParaRPr lang="el-GR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273163"/>
              </p:ext>
            </p:extLst>
          </p:nvPr>
        </p:nvGraphicFramePr>
        <p:xfrm>
          <a:off x="467544" y="1124744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Έλλειψη 12">
            <a:extLst>
              <a:ext uri="{FF2B5EF4-FFF2-40B4-BE49-F238E27FC236}">
                <a16:creationId xmlns:a16="http://schemas.microsoft.com/office/drawing/2014/main" id="{66D4547E-267A-4C3C-A22F-419A0E3D6026}"/>
              </a:ext>
            </a:extLst>
          </p:cNvPr>
          <p:cNvSpPr/>
          <p:nvPr/>
        </p:nvSpPr>
        <p:spPr>
          <a:xfrm>
            <a:off x="5076056" y="1700808"/>
            <a:ext cx="2867744" cy="1503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Προσοχή </a:t>
            </a:r>
          </a:p>
          <a:p>
            <a:pPr algn="ctr">
              <a:defRPr/>
            </a:pPr>
            <a:r>
              <a:rPr lang="el-GR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οι «Δαπάνες </a:t>
            </a:r>
            <a:r>
              <a:rPr lang="el-GR" sz="1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Ταξιδίων</a:t>
            </a:r>
            <a:r>
              <a:rPr lang="el-GR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» δεν θα πρέπει να υπερβαίνουν το 5% του επιχορηγούμενου Π/Υ του έργου.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33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Θεσμικό Πλαίσιο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Ελεύθερη σχεδίαση 3"/>
          <p:cNvSpPr/>
          <p:nvPr/>
        </p:nvSpPr>
        <p:spPr>
          <a:xfrm>
            <a:off x="1745564" y="1082209"/>
            <a:ext cx="6397220" cy="1767768"/>
          </a:xfrm>
          <a:custGeom>
            <a:avLst/>
            <a:gdLst>
              <a:gd name="connsiteX0" fmla="*/ 142071 w 852410"/>
              <a:gd name="connsiteY0" fmla="*/ 0 h 6397219"/>
              <a:gd name="connsiteX1" fmla="*/ 710339 w 852410"/>
              <a:gd name="connsiteY1" fmla="*/ 0 h 6397219"/>
              <a:gd name="connsiteX2" fmla="*/ 852410 w 852410"/>
              <a:gd name="connsiteY2" fmla="*/ 142071 h 6397219"/>
              <a:gd name="connsiteX3" fmla="*/ 852410 w 852410"/>
              <a:gd name="connsiteY3" fmla="*/ 6397219 h 6397219"/>
              <a:gd name="connsiteX4" fmla="*/ 852410 w 852410"/>
              <a:gd name="connsiteY4" fmla="*/ 6397219 h 6397219"/>
              <a:gd name="connsiteX5" fmla="*/ 0 w 852410"/>
              <a:gd name="connsiteY5" fmla="*/ 6397219 h 6397219"/>
              <a:gd name="connsiteX6" fmla="*/ 0 w 852410"/>
              <a:gd name="connsiteY6" fmla="*/ 6397219 h 6397219"/>
              <a:gd name="connsiteX7" fmla="*/ 0 w 852410"/>
              <a:gd name="connsiteY7" fmla="*/ 142071 h 6397219"/>
              <a:gd name="connsiteX8" fmla="*/ 142071 w 852410"/>
              <a:gd name="connsiteY8" fmla="*/ 0 h 639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410" h="6397219">
                <a:moveTo>
                  <a:pt x="852410" y="1066226"/>
                </a:moveTo>
                <a:lnTo>
                  <a:pt x="852410" y="5330993"/>
                </a:lnTo>
                <a:cubicBezTo>
                  <a:pt x="852410" y="5919854"/>
                  <a:pt x="843934" y="6397215"/>
                  <a:pt x="833479" y="6397215"/>
                </a:cubicBezTo>
                <a:lnTo>
                  <a:pt x="0" y="6397215"/>
                </a:lnTo>
                <a:lnTo>
                  <a:pt x="0" y="6397215"/>
                </a:lnTo>
                <a:lnTo>
                  <a:pt x="0" y="4"/>
                </a:lnTo>
                <a:lnTo>
                  <a:pt x="0" y="4"/>
                </a:lnTo>
                <a:lnTo>
                  <a:pt x="833479" y="4"/>
                </a:lnTo>
                <a:cubicBezTo>
                  <a:pt x="843934" y="4"/>
                  <a:pt x="852410" y="477365"/>
                  <a:pt x="852410" y="1066226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3" tIns="48596" rIns="48596" bIns="48597" numCol="1" spcCol="1270" anchor="ctr" anchorCtr="0">
            <a:noAutofit/>
          </a:bodyPr>
          <a:lstStyle/>
          <a:p>
            <a:pPr algn="just"/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</a:rPr>
              <a:t>137675/E</a:t>
            </a:r>
            <a:r>
              <a:rPr lang="el-GR" b="1" dirty="0">
                <a:solidFill>
                  <a:srgbClr val="1F497D"/>
                </a:solidFill>
                <a:latin typeface="Calibri" panose="020F0502020204030204" pitchFamily="34" charset="0"/>
              </a:rPr>
              <a:t>ΥΘΥ1016/19-12-2018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Υπουργική </a:t>
            </a:r>
            <a:r>
              <a:rPr lang="el-GR" sz="1400" dirty="0">
                <a:solidFill>
                  <a:srgbClr val="1F497D"/>
                </a:solidFill>
                <a:latin typeface="Calibri" panose="020F0502020204030204" pitchFamily="34" charset="0"/>
              </a:rPr>
              <a:t>Απόφαση με θέμα </a:t>
            </a:r>
          </a:p>
          <a:p>
            <a:pPr algn="just"/>
            <a:r>
              <a:rPr lang="el-GR" sz="1400" dirty="0">
                <a:solidFill>
                  <a:srgbClr val="1F497D"/>
                </a:solidFill>
                <a:latin typeface="Calibri" panose="020F0502020204030204" pitchFamily="34" charset="0"/>
              </a:rPr>
              <a:t>«Αντικατάσταση της υπ’ </a:t>
            </a:r>
            <a:r>
              <a:rPr lang="el-GR" sz="1400" dirty="0" err="1">
                <a:solidFill>
                  <a:srgbClr val="1F497D"/>
                </a:solidFill>
                <a:latin typeface="Calibri" panose="020F0502020204030204" pitchFamily="34" charset="0"/>
              </a:rPr>
              <a:t>αριθμ</a:t>
            </a:r>
            <a:r>
              <a:rPr lang="el-GR" sz="1400" dirty="0">
                <a:solidFill>
                  <a:srgbClr val="1F497D"/>
                </a:solidFill>
                <a:latin typeface="Calibri" panose="020F0502020204030204" pitchFamily="34" charset="0"/>
              </a:rPr>
              <a:t>. 110427/EΥΘΥ/1020/20.10.2016 (ΦΕΚ Β΄ 3521) υπουργικής απόφασης με τίτλο «Εθνικοί Κανόνες </a:t>
            </a:r>
            <a:r>
              <a:rPr lang="el-GR" sz="1400" dirty="0" err="1">
                <a:solidFill>
                  <a:srgbClr val="1F497D"/>
                </a:solidFill>
                <a:latin typeface="Calibri" panose="020F0502020204030204" pitchFamily="34" charset="0"/>
              </a:rPr>
              <a:t>επιλεξιμότητας</a:t>
            </a:r>
            <a:r>
              <a:rPr lang="el-GR" sz="1400" dirty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δαπανών για τα προγράμματα του ΕΣΠΑ 2014-2020 – Έλεγχοι νομιμότητας δημοσίων συμβάσεων συγχρηματοδοτούμενων πράξεων ΕΣΠΑ 2014-2020 από Αρχές Διαχείρισης και Ενδιάμεσους Φορείς – Διαδικασία ενστάσεων επί των αποτελεσμάτων αξιολόγησης πράξεων» (Β΄3521).</a:t>
            </a:r>
          </a:p>
        </p:txBody>
      </p:sp>
      <p:sp>
        <p:nvSpPr>
          <p:cNvPr id="5" name="Ελεύθερη σχεδίαση 4"/>
          <p:cNvSpPr/>
          <p:nvPr/>
        </p:nvSpPr>
        <p:spPr>
          <a:xfrm>
            <a:off x="372116" y="2895511"/>
            <a:ext cx="1373450" cy="1291218"/>
          </a:xfrm>
          <a:custGeom>
            <a:avLst/>
            <a:gdLst>
              <a:gd name="connsiteX0" fmla="*/ 0 w 1311401"/>
              <a:gd name="connsiteY0" fmla="*/ 0 h 917980"/>
              <a:gd name="connsiteX1" fmla="*/ 852411 w 1311401"/>
              <a:gd name="connsiteY1" fmla="*/ 0 h 917980"/>
              <a:gd name="connsiteX2" fmla="*/ 1311401 w 1311401"/>
              <a:gd name="connsiteY2" fmla="*/ 458990 h 917980"/>
              <a:gd name="connsiteX3" fmla="*/ 852411 w 1311401"/>
              <a:gd name="connsiteY3" fmla="*/ 917980 h 917980"/>
              <a:gd name="connsiteX4" fmla="*/ 0 w 1311401"/>
              <a:gd name="connsiteY4" fmla="*/ 917980 h 917980"/>
              <a:gd name="connsiteX5" fmla="*/ 458990 w 1311401"/>
              <a:gd name="connsiteY5" fmla="*/ 458990 h 917980"/>
              <a:gd name="connsiteX6" fmla="*/ 0 w 1311401"/>
              <a:gd name="connsiteY6" fmla="*/ 0 h 91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401" h="917980">
                <a:moveTo>
                  <a:pt x="1311400" y="0"/>
                </a:moveTo>
                <a:lnTo>
                  <a:pt x="1311400" y="596687"/>
                </a:lnTo>
                <a:lnTo>
                  <a:pt x="655701" y="917980"/>
                </a:lnTo>
                <a:lnTo>
                  <a:pt x="1" y="596687"/>
                </a:lnTo>
                <a:lnTo>
                  <a:pt x="1" y="0"/>
                </a:lnTo>
                <a:lnTo>
                  <a:pt x="655701" y="321293"/>
                </a:lnTo>
                <a:lnTo>
                  <a:pt x="131140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621" tIns="466610" rIns="7620" bIns="46661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Λειτουργία ΕΛΚΕ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Ελεύθερη σχεδίαση 5"/>
          <p:cNvSpPr/>
          <p:nvPr/>
        </p:nvSpPr>
        <p:spPr>
          <a:xfrm>
            <a:off x="1745564" y="2930525"/>
            <a:ext cx="6397220" cy="648997"/>
          </a:xfrm>
          <a:custGeom>
            <a:avLst/>
            <a:gdLst>
              <a:gd name="connsiteX0" fmla="*/ 142071 w 852410"/>
              <a:gd name="connsiteY0" fmla="*/ 0 h 6397219"/>
              <a:gd name="connsiteX1" fmla="*/ 710339 w 852410"/>
              <a:gd name="connsiteY1" fmla="*/ 0 h 6397219"/>
              <a:gd name="connsiteX2" fmla="*/ 852410 w 852410"/>
              <a:gd name="connsiteY2" fmla="*/ 142071 h 6397219"/>
              <a:gd name="connsiteX3" fmla="*/ 852410 w 852410"/>
              <a:gd name="connsiteY3" fmla="*/ 6397219 h 6397219"/>
              <a:gd name="connsiteX4" fmla="*/ 852410 w 852410"/>
              <a:gd name="connsiteY4" fmla="*/ 6397219 h 6397219"/>
              <a:gd name="connsiteX5" fmla="*/ 0 w 852410"/>
              <a:gd name="connsiteY5" fmla="*/ 6397219 h 6397219"/>
              <a:gd name="connsiteX6" fmla="*/ 0 w 852410"/>
              <a:gd name="connsiteY6" fmla="*/ 6397219 h 6397219"/>
              <a:gd name="connsiteX7" fmla="*/ 0 w 852410"/>
              <a:gd name="connsiteY7" fmla="*/ 142071 h 6397219"/>
              <a:gd name="connsiteX8" fmla="*/ 142071 w 852410"/>
              <a:gd name="connsiteY8" fmla="*/ 0 h 639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410" h="6397219">
                <a:moveTo>
                  <a:pt x="852410" y="1066226"/>
                </a:moveTo>
                <a:lnTo>
                  <a:pt x="852410" y="5330993"/>
                </a:lnTo>
                <a:cubicBezTo>
                  <a:pt x="852410" y="5919854"/>
                  <a:pt x="843934" y="6397215"/>
                  <a:pt x="833479" y="6397215"/>
                </a:cubicBezTo>
                <a:lnTo>
                  <a:pt x="0" y="6397215"/>
                </a:lnTo>
                <a:lnTo>
                  <a:pt x="0" y="6397215"/>
                </a:lnTo>
                <a:lnTo>
                  <a:pt x="0" y="4"/>
                </a:lnTo>
                <a:lnTo>
                  <a:pt x="0" y="4"/>
                </a:lnTo>
                <a:lnTo>
                  <a:pt x="833479" y="4"/>
                </a:lnTo>
                <a:cubicBezTo>
                  <a:pt x="843934" y="4"/>
                  <a:pt x="852410" y="477365"/>
                  <a:pt x="852410" y="1066226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3" tIns="48596" rIns="48596" bIns="48597" numCol="1" spcCol="1270" anchor="ctr" anchorCtr="0">
            <a:noAutofit/>
          </a:bodyPr>
          <a:lstStyle/>
          <a:p>
            <a:pPr marL="85725" marR="0" lvl="1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Ν.4485/4.8.2017 (Α΄114)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«Οργάνωση και λειτουργία της ανώτατης εκπαίδευσης, ρυθμίσεις για την έρευνα και άλλες διατάξεις», όπως ισχύει.</a:t>
            </a:r>
          </a:p>
        </p:txBody>
      </p:sp>
      <p:sp>
        <p:nvSpPr>
          <p:cNvPr id="7" name="Ελεύθερη σχεδίαση 6"/>
          <p:cNvSpPr/>
          <p:nvPr/>
        </p:nvSpPr>
        <p:spPr>
          <a:xfrm>
            <a:off x="357680" y="3927475"/>
            <a:ext cx="1373449" cy="1311402"/>
          </a:xfrm>
          <a:custGeom>
            <a:avLst/>
            <a:gdLst>
              <a:gd name="connsiteX0" fmla="*/ 0 w 1311401"/>
              <a:gd name="connsiteY0" fmla="*/ 0 h 917980"/>
              <a:gd name="connsiteX1" fmla="*/ 852411 w 1311401"/>
              <a:gd name="connsiteY1" fmla="*/ 0 h 917980"/>
              <a:gd name="connsiteX2" fmla="*/ 1311401 w 1311401"/>
              <a:gd name="connsiteY2" fmla="*/ 458990 h 917980"/>
              <a:gd name="connsiteX3" fmla="*/ 852411 w 1311401"/>
              <a:gd name="connsiteY3" fmla="*/ 917980 h 917980"/>
              <a:gd name="connsiteX4" fmla="*/ 0 w 1311401"/>
              <a:gd name="connsiteY4" fmla="*/ 917980 h 917980"/>
              <a:gd name="connsiteX5" fmla="*/ 458990 w 1311401"/>
              <a:gd name="connsiteY5" fmla="*/ 458990 h 917980"/>
              <a:gd name="connsiteX6" fmla="*/ 0 w 1311401"/>
              <a:gd name="connsiteY6" fmla="*/ 0 h 91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401" h="917980">
                <a:moveTo>
                  <a:pt x="1311400" y="0"/>
                </a:moveTo>
                <a:lnTo>
                  <a:pt x="1311400" y="596687"/>
                </a:lnTo>
                <a:lnTo>
                  <a:pt x="655701" y="917980"/>
                </a:lnTo>
                <a:lnTo>
                  <a:pt x="1" y="596687"/>
                </a:lnTo>
                <a:lnTo>
                  <a:pt x="1" y="0"/>
                </a:lnTo>
                <a:lnTo>
                  <a:pt x="655701" y="321293"/>
                </a:lnTo>
                <a:lnTo>
                  <a:pt x="131140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621" tIns="466610" rIns="7620" bIns="466611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Μετακινήσεις</a:t>
            </a:r>
          </a:p>
        </p:txBody>
      </p:sp>
      <p:sp>
        <p:nvSpPr>
          <p:cNvPr id="8" name="Ελεύθερη σχεδίαση 7"/>
          <p:cNvSpPr/>
          <p:nvPr/>
        </p:nvSpPr>
        <p:spPr>
          <a:xfrm>
            <a:off x="1745564" y="3927475"/>
            <a:ext cx="6397220" cy="764922"/>
          </a:xfrm>
          <a:custGeom>
            <a:avLst/>
            <a:gdLst>
              <a:gd name="connsiteX0" fmla="*/ 142071 w 852410"/>
              <a:gd name="connsiteY0" fmla="*/ 0 h 6397219"/>
              <a:gd name="connsiteX1" fmla="*/ 710339 w 852410"/>
              <a:gd name="connsiteY1" fmla="*/ 0 h 6397219"/>
              <a:gd name="connsiteX2" fmla="*/ 852410 w 852410"/>
              <a:gd name="connsiteY2" fmla="*/ 142071 h 6397219"/>
              <a:gd name="connsiteX3" fmla="*/ 852410 w 852410"/>
              <a:gd name="connsiteY3" fmla="*/ 6397219 h 6397219"/>
              <a:gd name="connsiteX4" fmla="*/ 852410 w 852410"/>
              <a:gd name="connsiteY4" fmla="*/ 6397219 h 6397219"/>
              <a:gd name="connsiteX5" fmla="*/ 0 w 852410"/>
              <a:gd name="connsiteY5" fmla="*/ 6397219 h 6397219"/>
              <a:gd name="connsiteX6" fmla="*/ 0 w 852410"/>
              <a:gd name="connsiteY6" fmla="*/ 6397219 h 6397219"/>
              <a:gd name="connsiteX7" fmla="*/ 0 w 852410"/>
              <a:gd name="connsiteY7" fmla="*/ 142071 h 6397219"/>
              <a:gd name="connsiteX8" fmla="*/ 142071 w 852410"/>
              <a:gd name="connsiteY8" fmla="*/ 0 h 639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410" h="6397219">
                <a:moveTo>
                  <a:pt x="852410" y="1066226"/>
                </a:moveTo>
                <a:lnTo>
                  <a:pt x="852410" y="5330993"/>
                </a:lnTo>
                <a:cubicBezTo>
                  <a:pt x="852410" y="5919854"/>
                  <a:pt x="843934" y="6397215"/>
                  <a:pt x="833479" y="6397215"/>
                </a:cubicBezTo>
                <a:lnTo>
                  <a:pt x="0" y="6397215"/>
                </a:lnTo>
                <a:lnTo>
                  <a:pt x="0" y="6397215"/>
                </a:lnTo>
                <a:lnTo>
                  <a:pt x="0" y="4"/>
                </a:lnTo>
                <a:lnTo>
                  <a:pt x="0" y="4"/>
                </a:lnTo>
                <a:lnTo>
                  <a:pt x="833479" y="4"/>
                </a:lnTo>
                <a:cubicBezTo>
                  <a:pt x="843934" y="4"/>
                  <a:pt x="852410" y="477365"/>
                  <a:pt x="852410" y="1066226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3" tIns="48596" rIns="48596" bIns="48597" numCol="1" spcCol="1270" anchor="ctr" anchorCtr="0">
            <a:noAutofit/>
          </a:bodyPr>
          <a:lstStyle/>
          <a:p>
            <a:pPr marL="85725" marR="0" lvl="1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Παράγραφος Δ9 του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Άρθρου 2 του Ν.4336/2015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(ΦΕΚ 94/Α’) «Δαπάνες μετακινούμενων εντός και εκτός επικράτειας».</a:t>
            </a:r>
          </a:p>
        </p:txBody>
      </p:sp>
      <p:sp>
        <p:nvSpPr>
          <p:cNvPr id="9" name="Ελεύθερη σχεδίαση 8"/>
          <p:cNvSpPr/>
          <p:nvPr/>
        </p:nvSpPr>
        <p:spPr>
          <a:xfrm>
            <a:off x="372117" y="5069926"/>
            <a:ext cx="1359012" cy="1311402"/>
          </a:xfrm>
          <a:custGeom>
            <a:avLst/>
            <a:gdLst>
              <a:gd name="connsiteX0" fmla="*/ 0 w 1311401"/>
              <a:gd name="connsiteY0" fmla="*/ 0 h 917980"/>
              <a:gd name="connsiteX1" fmla="*/ 852411 w 1311401"/>
              <a:gd name="connsiteY1" fmla="*/ 0 h 917980"/>
              <a:gd name="connsiteX2" fmla="*/ 1311401 w 1311401"/>
              <a:gd name="connsiteY2" fmla="*/ 458990 h 917980"/>
              <a:gd name="connsiteX3" fmla="*/ 852411 w 1311401"/>
              <a:gd name="connsiteY3" fmla="*/ 917980 h 917980"/>
              <a:gd name="connsiteX4" fmla="*/ 0 w 1311401"/>
              <a:gd name="connsiteY4" fmla="*/ 917980 h 917980"/>
              <a:gd name="connsiteX5" fmla="*/ 458990 w 1311401"/>
              <a:gd name="connsiteY5" fmla="*/ 458990 h 917980"/>
              <a:gd name="connsiteX6" fmla="*/ 0 w 1311401"/>
              <a:gd name="connsiteY6" fmla="*/ 0 h 91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401" h="917980">
                <a:moveTo>
                  <a:pt x="1311400" y="0"/>
                </a:moveTo>
                <a:lnTo>
                  <a:pt x="1311400" y="596687"/>
                </a:lnTo>
                <a:lnTo>
                  <a:pt x="655701" y="917980"/>
                </a:lnTo>
                <a:lnTo>
                  <a:pt x="1" y="596687"/>
                </a:lnTo>
                <a:lnTo>
                  <a:pt x="1" y="0"/>
                </a:lnTo>
                <a:lnTo>
                  <a:pt x="655701" y="321293"/>
                </a:lnTo>
                <a:lnTo>
                  <a:pt x="131140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621" tIns="466610" rIns="7620" bIns="466611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Προμήθειες</a:t>
            </a:r>
          </a:p>
        </p:txBody>
      </p:sp>
      <p:sp>
        <p:nvSpPr>
          <p:cNvPr id="10" name="Ελεύθερη σχεδίαση 9"/>
          <p:cNvSpPr/>
          <p:nvPr/>
        </p:nvSpPr>
        <p:spPr>
          <a:xfrm>
            <a:off x="1745564" y="5069927"/>
            <a:ext cx="6397220" cy="1023369"/>
          </a:xfrm>
          <a:custGeom>
            <a:avLst/>
            <a:gdLst>
              <a:gd name="connsiteX0" fmla="*/ 142071 w 852410"/>
              <a:gd name="connsiteY0" fmla="*/ 0 h 6397219"/>
              <a:gd name="connsiteX1" fmla="*/ 710339 w 852410"/>
              <a:gd name="connsiteY1" fmla="*/ 0 h 6397219"/>
              <a:gd name="connsiteX2" fmla="*/ 852410 w 852410"/>
              <a:gd name="connsiteY2" fmla="*/ 142071 h 6397219"/>
              <a:gd name="connsiteX3" fmla="*/ 852410 w 852410"/>
              <a:gd name="connsiteY3" fmla="*/ 6397219 h 6397219"/>
              <a:gd name="connsiteX4" fmla="*/ 852410 w 852410"/>
              <a:gd name="connsiteY4" fmla="*/ 6397219 h 6397219"/>
              <a:gd name="connsiteX5" fmla="*/ 0 w 852410"/>
              <a:gd name="connsiteY5" fmla="*/ 6397219 h 6397219"/>
              <a:gd name="connsiteX6" fmla="*/ 0 w 852410"/>
              <a:gd name="connsiteY6" fmla="*/ 6397219 h 6397219"/>
              <a:gd name="connsiteX7" fmla="*/ 0 w 852410"/>
              <a:gd name="connsiteY7" fmla="*/ 142071 h 6397219"/>
              <a:gd name="connsiteX8" fmla="*/ 142071 w 852410"/>
              <a:gd name="connsiteY8" fmla="*/ 0 h 639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410" h="6397219">
                <a:moveTo>
                  <a:pt x="852410" y="1066226"/>
                </a:moveTo>
                <a:lnTo>
                  <a:pt x="852410" y="5330993"/>
                </a:lnTo>
                <a:cubicBezTo>
                  <a:pt x="852410" y="5919854"/>
                  <a:pt x="843934" y="6397215"/>
                  <a:pt x="833479" y="6397215"/>
                </a:cubicBezTo>
                <a:lnTo>
                  <a:pt x="0" y="6397215"/>
                </a:lnTo>
                <a:lnTo>
                  <a:pt x="0" y="6397215"/>
                </a:lnTo>
                <a:lnTo>
                  <a:pt x="0" y="4"/>
                </a:lnTo>
                <a:lnTo>
                  <a:pt x="0" y="4"/>
                </a:lnTo>
                <a:lnTo>
                  <a:pt x="833479" y="4"/>
                </a:lnTo>
                <a:cubicBezTo>
                  <a:pt x="843934" y="4"/>
                  <a:pt x="852410" y="477365"/>
                  <a:pt x="852410" y="1066226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3" tIns="48596" rIns="48596" bIns="48597" numCol="1" spcCol="1270" anchor="ctr" anchorCtr="0">
            <a:noAutofit/>
          </a:bodyPr>
          <a:lstStyle/>
          <a:p>
            <a:pPr marL="857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Ν.4412/2016 (ΦΕΚ Α’ 147/08-08-2016)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«Δημόσιες Συμβάσεις Έργων, Προμηθειών και Υπηρεσιών (προσαρμογή στις Οδηγίες 2014/24/ΕΕ και 2014/25/ΕΕ)»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όπως ισχύει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τελευταία τροποποίηση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Ν.4782/2021 (ΦΕΚ Α’ 36/09-03-2021)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1" name="Ελεύθερη σχεδίαση 10"/>
          <p:cNvSpPr/>
          <p:nvPr/>
        </p:nvSpPr>
        <p:spPr>
          <a:xfrm>
            <a:off x="357679" y="1082208"/>
            <a:ext cx="1373450" cy="1508515"/>
          </a:xfrm>
          <a:custGeom>
            <a:avLst/>
            <a:gdLst>
              <a:gd name="connsiteX0" fmla="*/ 0 w 1311401"/>
              <a:gd name="connsiteY0" fmla="*/ 0 h 917980"/>
              <a:gd name="connsiteX1" fmla="*/ 852411 w 1311401"/>
              <a:gd name="connsiteY1" fmla="*/ 0 h 917980"/>
              <a:gd name="connsiteX2" fmla="*/ 1311401 w 1311401"/>
              <a:gd name="connsiteY2" fmla="*/ 458990 h 917980"/>
              <a:gd name="connsiteX3" fmla="*/ 852411 w 1311401"/>
              <a:gd name="connsiteY3" fmla="*/ 917980 h 917980"/>
              <a:gd name="connsiteX4" fmla="*/ 0 w 1311401"/>
              <a:gd name="connsiteY4" fmla="*/ 917980 h 917980"/>
              <a:gd name="connsiteX5" fmla="*/ 458990 w 1311401"/>
              <a:gd name="connsiteY5" fmla="*/ 458990 h 917980"/>
              <a:gd name="connsiteX6" fmla="*/ 0 w 1311401"/>
              <a:gd name="connsiteY6" fmla="*/ 0 h 91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401" h="917980">
                <a:moveTo>
                  <a:pt x="1311400" y="0"/>
                </a:moveTo>
                <a:lnTo>
                  <a:pt x="1311400" y="596687"/>
                </a:lnTo>
                <a:lnTo>
                  <a:pt x="655701" y="917980"/>
                </a:lnTo>
                <a:lnTo>
                  <a:pt x="1" y="596687"/>
                </a:lnTo>
                <a:lnTo>
                  <a:pt x="1" y="0"/>
                </a:lnTo>
                <a:lnTo>
                  <a:pt x="655701" y="321293"/>
                </a:lnTo>
                <a:lnTo>
                  <a:pt x="131140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621" tIns="466610" rIns="7620" bIns="466611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ΥΑΕΚΕΔ</a:t>
            </a:r>
          </a:p>
        </p:txBody>
      </p:sp>
    </p:spTree>
    <p:extLst>
      <p:ext uri="{BB962C8B-B14F-4D97-AF65-F5344CB8AC3E}">
        <p14:creationId xmlns:p14="http://schemas.microsoft.com/office/powerpoint/2010/main" val="1194339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3000" b="1" dirty="0"/>
              <a:t>Δαπάνες ταξιδιών: </a:t>
            </a:r>
            <a:r>
              <a:rPr lang="el-G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64-01: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Έξοδα Ταξιδιών εσωτερικού - εξωτερικού</a:t>
            </a:r>
            <a:endParaRPr lang="el-GR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986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el-GR" sz="2800" b="1" dirty="0"/>
              <a:t>Δαπάνες δημοσιότητας: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64-02: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Έξοδα για την προβολή και διαφήμιση των έργων</a:t>
            </a:r>
            <a:b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64-09: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Έξοδα δημοσιεύσεων και ανακοινώσεων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30160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445224"/>
            <a:ext cx="1260000" cy="120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70" y="5445224"/>
            <a:ext cx="1495188" cy="8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6344310"/>
            <a:ext cx="5148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τη συγχρηματοδότηση της Ελλάδας και της Ευρωπαϊκής Ένωσης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52347"/>
            <a:ext cx="3804643" cy="101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68" y="3865165"/>
            <a:ext cx="1260144" cy="127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3911" y="4838259"/>
            <a:ext cx="4703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Co‐financed by the European Union and Greek national funds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Έλλειψη 12">
            <a:extLst>
              <a:ext uri="{FF2B5EF4-FFF2-40B4-BE49-F238E27FC236}">
                <a16:creationId xmlns:a16="http://schemas.microsoft.com/office/drawing/2014/main" id="{7A88D7E7-C4DF-43C0-90A6-92B71F6AE9BD}"/>
              </a:ext>
            </a:extLst>
          </p:cNvPr>
          <p:cNvSpPr/>
          <p:nvPr/>
        </p:nvSpPr>
        <p:spPr>
          <a:xfrm>
            <a:off x="6564498" y="3794143"/>
            <a:ext cx="2435696" cy="208823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Προσοχή </a:t>
            </a:r>
            <a:r>
              <a:rPr lang="el-GR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«τα έξοδα δημοσιεύσεων» δεν θα πρέπει να υπερβαίνουν το 5% του επιχορηγούμενου Π/Υ του έργου.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371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701824"/>
            <a:ext cx="8784976" cy="1143000"/>
          </a:xfrm>
        </p:spPr>
        <p:txBody>
          <a:bodyPr>
            <a:noAutofit/>
          </a:bodyPr>
          <a:lstStyle/>
          <a:p>
            <a:pPr lvl="0"/>
            <a:r>
              <a:rPr lang="el-GR" sz="2800" b="1" dirty="0"/>
              <a:t>Δαπάνες δημοσιότητας: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64-02: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Έξοδα για την προβολή και διαφήμιση των έργων</a:t>
            </a:r>
            <a:b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64-09: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Έξοδα δημοσιεύσεων και ανακοινώσεων</a:t>
            </a:r>
            <a:endParaRPr lang="el-G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</p:nvPr>
        </p:nvGraphicFramePr>
        <p:xfrm>
          <a:off x="467544" y="2071389"/>
          <a:ext cx="41764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Έλλειψη 5"/>
          <p:cNvSpPr/>
          <p:nvPr/>
        </p:nvSpPr>
        <p:spPr>
          <a:xfrm>
            <a:off x="5292080" y="2503437"/>
            <a:ext cx="3240360" cy="32403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Τήρηση αρχείου πληροφοριακού και επικοινωνιακού υλικού που αφορά στην υλοποίηση ή τα αποτελέσματα του έργου σε έντυπη ή/και ηλεκτρονική μορφή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Έλεγχος από όργανο επαλήθευσης κατά την πιστοποίηση φυσικού / οικονομικού αντικειμένου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370003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/>
              <a:t>Δαπάνες Αναλωσίμων: 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64-08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Προμήθεια υλικών άμεσης ανάλωσης (εργαστηριακά αναλώσιμα)</a:t>
            </a:r>
            <a:b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64-98-1 : Λοιπά έξοδα (π.χ. κλειδιά, μονωτικές ταινίες)</a:t>
            </a:r>
            <a:b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Ελεύθερη σχεδίαση 5"/>
          <p:cNvSpPr/>
          <p:nvPr/>
        </p:nvSpPr>
        <p:spPr>
          <a:xfrm>
            <a:off x="457199" y="2852935"/>
            <a:ext cx="2170584" cy="2035649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rgbClr val="408C8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3">
            <a:schemeClr val="accent4">
              <a:hueOff val="-2976513"/>
              <a:satOff val="17933"/>
              <a:lumOff val="1437"/>
              <a:alphaOff val="0"/>
            </a:schemeClr>
          </a:fillRef>
          <a:effectRef idx="2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Διαδικασία επιλογής αναδόχου</a:t>
            </a:r>
          </a:p>
        </p:txBody>
      </p:sp>
      <p:sp>
        <p:nvSpPr>
          <p:cNvPr id="7" name="Έκρηξη 1 6"/>
          <p:cNvSpPr/>
          <p:nvPr/>
        </p:nvSpPr>
        <p:spPr>
          <a:xfrm>
            <a:off x="179512" y="2492896"/>
            <a:ext cx="1944216" cy="1008112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Ανά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MIS 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Ελεύθερη σχεδίαση 7"/>
          <p:cNvSpPr/>
          <p:nvPr/>
        </p:nvSpPr>
        <p:spPr>
          <a:xfrm>
            <a:off x="457200" y="4797152"/>
            <a:ext cx="2170584" cy="1584176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Κατάτμηση </a:t>
            </a:r>
          </a:p>
        </p:txBody>
      </p:sp>
      <p:sp>
        <p:nvSpPr>
          <p:cNvPr id="9" name="Ελεύθερη σχεδίαση 8"/>
          <p:cNvSpPr/>
          <p:nvPr/>
        </p:nvSpPr>
        <p:spPr>
          <a:xfrm>
            <a:off x="2651834" y="4797152"/>
            <a:ext cx="6059015" cy="1008112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5" numCol="1" spcCol="127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Ίδιος προμηθευτής σε παρόμοια κατά τη συναλλακτική αντίληψη αγαθά εντός του ίδιου χρονικού πλαισίου.</a:t>
            </a:r>
          </a:p>
        </p:txBody>
      </p:sp>
      <p:sp>
        <p:nvSpPr>
          <p:cNvPr id="10" name="Ελεύθερη σχεδίαση 9"/>
          <p:cNvSpPr/>
          <p:nvPr/>
        </p:nvSpPr>
        <p:spPr>
          <a:xfrm>
            <a:off x="2656165" y="2708920"/>
            <a:ext cx="6059015" cy="1800199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6" numCol="1" spcCol="1270" anchor="ctr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&gt;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30.000€ → διαγωνιστική διαδικασία → σύμβαση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30.000€ &amp; &gt; 10.000€ → τεκμηριωμένο αίτημα του ΕΥ και έρευνα αγοράς → σύμβαση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10.000€ &amp; &gt; 2.500€ → τεκμηριωμένο αίτημα του ΕΥ και έρευνα αγοράς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2.500€ → τιμολόγιο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Έλλειψη 12">
            <a:extLst>
              <a:ext uri="{FF2B5EF4-FFF2-40B4-BE49-F238E27FC236}">
                <a16:creationId xmlns:a16="http://schemas.microsoft.com/office/drawing/2014/main" id="{512D238B-4534-4EDB-9E55-24E3E3799C18}"/>
              </a:ext>
            </a:extLst>
          </p:cNvPr>
          <p:cNvSpPr/>
          <p:nvPr/>
        </p:nvSpPr>
        <p:spPr>
          <a:xfrm>
            <a:off x="2651834" y="5868144"/>
            <a:ext cx="5940038" cy="8732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Προσοχή </a:t>
            </a:r>
            <a:r>
              <a:rPr lang="el-GR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«τα Αναλώσιμα» δεν θα πρέπει να υπερβαίνουν το 5% του επιχορηγούμενου Π/Υ του έργου.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640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Δαπάνες που αφορούν στην αμοιβή ορκωτού λογιστή/ελεγκτή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36003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>
                <a:solidFill>
                  <a:schemeClr val="tx2"/>
                </a:solidFill>
              </a:rPr>
              <a:t>Επιλέξιμη δαπάνη για αμοιβή ορκωτού λογιστή για τη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l-GR" dirty="0">
                <a:solidFill>
                  <a:schemeClr val="tx2"/>
                </a:solidFill>
              </a:rPr>
              <a:t>διενέργεια ελέγχου των δαπανών.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l-GR" dirty="0">
                <a:solidFill>
                  <a:schemeClr val="tx2"/>
                </a:solidFill>
              </a:rPr>
              <a:t>Υπογραφή </a:t>
            </a:r>
            <a:r>
              <a:rPr lang="el-GR" u="sng" dirty="0">
                <a:solidFill>
                  <a:schemeClr val="tx2"/>
                </a:solidFill>
              </a:rPr>
              <a:t>υποχρεωτικά</a:t>
            </a:r>
            <a:r>
              <a:rPr lang="el-GR" dirty="0">
                <a:solidFill>
                  <a:schemeClr val="tx2"/>
                </a:solidFill>
              </a:rPr>
              <a:t> σύμβασης μεταξύ του ΕΛΚΕ και του ορκωτού ελεγκτή-λογιστή.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l-GR" dirty="0">
                <a:solidFill>
                  <a:schemeClr val="tx2"/>
                </a:solidFill>
              </a:rPr>
              <a:t>Τα παραστατικά δαπάνης απασχόλησης των ορκωτών λογιστών είναι επιλέξιμα μέχρι και τρεις (3) μήνες από τη λήξη κάθε έργου.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</a:rPr>
              <a:t>H </a:t>
            </a:r>
            <a:r>
              <a:rPr lang="el-GR" dirty="0">
                <a:solidFill>
                  <a:schemeClr val="tx2"/>
                </a:solidFill>
              </a:rPr>
              <a:t>εν λόγω δαπάνη είναι υποχρεωτική.</a:t>
            </a:r>
          </a:p>
        </p:txBody>
      </p:sp>
      <p:sp>
        <p:nvSpPr>
          <p:cNvPr id="4" name="Έλλειψη 12">
            <a:extLst>
              <a:ext uri="{FF2B5EF4-FFF2-40B4-BE49-F238E27FC236}">
                <a16:creationId xmlns:a16="http://schemas.microsoft.com/office/drawing/2014/main" id="{036290D0-3C35-42A7-9C7A-AEE6E685BD1F}"/>
              </a:ext>
            </a:extLst>
          </p:cNvPr>
          <p:cNvSpPr/>
          <p:nvPr/>
        </p:nvSpPr>
        <p:spPr>
          <a:xfrm>
            <a:off x="1619672" y="5373216"/>
            <a:ext cx="5940038" cy="11612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Προσοχή </a:t>
            </a:r>
            <a:r>
              <a:rPr lang="el-GR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«η αμοιβή του Ορκωτού Λογιστή» δεν θα πρέπει να υπερβαίνουν το 5% του επιχορηγούμενου Π/Υ του έργου.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13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4426" y="38888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982566"/>
              </p:ext>
            </p:extLst>
          </p:nvPr>
        </p:nvGraphicFramePr>
        <p:xfrm>
          <a:off x="474426" y="15752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Βέλος: Διάσημα 3">
            <a:extLst>
              <a:ext uri="{FF2B5EF4-FFF2-40B4-BE49-F238E27FC236}">
                <a16:creationId xmlns:a16="http://schemas.microsoft.com/office/drawing/2014/main" id="{1522CA55-5534-4134-81AE-02631A58CAA1}"/>
              </a:ext>
            </a:extLst>
          </p:cNvPr>
          <p:cNvSpPr/>
          <p:nvPr/>
        </p:nvSpPr>
        <p:spPr>
          <a:xfrm>
            <a:off x="610005" y="4268184"/>
            <a:ext cx="1731461" cy="1370260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2520818"/>
              <a:satOff val="-3144"/>
              <a:lumOff val="739"/>
              <a:alphaOff val="0"/>
            </a:schemeClr>
          </a:lnRef>
          <a:fillRef idx="3">
            <a:schemeClr val="accent2">
              <a:hueOff val="2520818"/>
              <a:satOff val="-3144"/>
              <a:lumOff val="739"/>
              <a:alphaOff val="0"/>
            </a:schemeClr>
          </a:fillRef>
          <a:effectRef idx="2">
            <a:schemeClr val="accent2">
              <a:hueOff val="2520818"/>
              <a:satOff val="-3144"/>
              <a:lumOff val="739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Βέλος: Διάσημα 5">
            <a:extLst>
              <a:ext uri="{FF2B5EF4-FFF2-40B4-BE49-F238E27FC236}">
                <a16:creationId xmlns:a16="http://schemas.microsoft.com/office/drawing/2014/main" id="{5D4D6941-29D2-4645-B9A7-2611A3F9189C}"/>
              </a:ext>
            </a:extLst>
          </p:cNvPr>
          <p:cNvSpPr/>
          <p:nvPr/>
        </p:nvSpPr>
        <p:spPr>
          <a:xfrm>
            <a:off x="1634381" y="4268184"/>
            <a:ext cx="1731461" cy="1370260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2880935"/>
              <a:satOff val="-3593"/>
              <a:lumOff val="845"/>
              <a:alphaOff val="0"/>
            </a:schemeClr>
          </a:lnRef>
          <a:fillRef idx="3">
            <a:schemeClr val="accent2">
              <a:hueOff val="2880935"/>
              <a:satOff val="-3593"/>
              <a:lumOff val="845"/>
              <a:alphaOff val="0"/>
            </a:schemeClr>
          </a:fillRef>
          <a:effectRef idx="2">
            <a:schemeClr val="accent2">
              <a:hueOff val="2880935"/>
              <a:satOff val="-3593"/>
              <a:lumOff val="845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Βέλος: Διάσημα 6">
            <a:extLst>
              <a:ext uri="{FF2B5EF4-FFF2-40B4-BE49-F238E27FC236}">
                <a16:creationId xmlns:a16="http://schemas.microsoft.com/office/drawing/2014/main" id="{4256913A-30AC-4AAD-8A58-5F6BC8383663}"/>
              </a:ext>
            </a:extLst>
          </p:cNvPr>
          <p:cNvSpPr/>
          <p:nvPr/>
        </p:nvSpPr>
        <p:spPr>
          <a:xfrm>
            <a:off x="2675231" y="4268184"/>
            <a:ext cx="1731461" cy="1370260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3241052"/>
              <a:satOff val="-4042"/>
              <a:lumOff val="951"/>
              <a:alphaOff val="0"/>
            </a:schemeClr>
          </a:lnRef>
          <a:fillRef idx="3">
            <a:schemeClr val="accent2">
              <a:hueOff val="3241052"/>
              <a:satOff val="-4042"/>
              <a:lumOff val="951"/>
              <a:alphaOff val="0"/>
            </a:schemeClr>
          </a:fillRef>
          <a:effectRef idx="2">
            <a:schemeClr val="accent2">
              <a:hueOff val="3241052"/>
              <a:satOff val="-4042"/>
              <a:lumOff val="951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Βέλος: Διάσημα 7">
            <a:extLst>
              <a:ext uri="{FF2B5EF4-FFF2-40B4-BE49-F238E27FC236}">
                <a16:creationId xmlns:a16="http://schemas.microsoft.com/office/drawing/2014/main" id="{362A52EE-89E5-40B7-850B-8337876D18FF}"/>
              </a:ext>
            </a:extLst>
          </p:cNvPr>
          <p:cNvSpPr/>
          <p:nvPr/>
        </p:nvSpPr>
        <p:spPr>
          <a:xfrm>
            <a:off x="3587546" y="4293096"/>
            <a:ext cx="1731461" cy="1370260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3601168"/>
              <a:satOff val="-4492"/>
              <a:lumOff val="1056"/>
              <a:alphaOff val="0"/>
            </a:schemeClr>
          </a:lnRef>
          <a:fillRef idx="3">
            <a:schemeClr val="accent2">
              <a:hueOff val="3601168"/>
              <a:satOff val="-4492"/>
              <a:lumOff val="1056"/>
              <a:alphaOff val="0"/>
            </a:schemeClr>
          </a:fillRef>
          <a:effectRef idx="2">
            <a:schemeClr val="accent2">
              <a:hueOff val="3601168"/>
              <a:satOff val="-4492"/>
              <a:lumOff val="1056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Βέλος: Διάσημα 8">
            <a:extLst>
              <a:ext uri="{FF2B5EF4-FFF2-40B4-BE49-F238E27FC236}">
                <a16:creationId xmlns:a16="http://schemas.microsoft.com/office/drawing/2014/main" id="{AA1B6BC1-2091-4CCE-A974-88338770E6C2}"/>
              </a:ext>
            </a:extLst>
          </p:cNvPr>
          <p:cNvSpPr/>
          <p:nvPr/>
        </p:nvSpPr>
        <p:spPr>
          <a:xfrm>
            <a:off x="4756108" y="4293096"/>
            <a:ext cx="1731461" cy="1370260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3961285"/>
              <a:satOff val="-4941"/>
              <a:lumOff val="1162"/>
              <a:alphaOff val="0"/>
            </a:schemeClr>
          </a:lnRef>
          <a:fillRef idx="3">
            <a:schemeClr val="accent2">
              <a:hueOff val="3961285"/>
              <a:satOff val="-4941"/>
              <a:lumOff val="1162"/>
              <a:alphaOff val="0"/>
            </a:schemeClr>
          </a:fillRef>
          <a:effectRef idx="2">
            <a:schemeClr val="accent2">
              <a:hueOff val="3961285"/>
              <a:satOff val="-4941"/>
              <a:lumOff val="1162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Βέλος: Διάσημα 9">
            <a:extLst>
              <a:ext uri="{FF2B5EF4-FFF2-40B4-BE49-F238E27FC236}">
                <a16:creationId xmlns:a16="http://schemas.microsoft.com/office/drawing/2014/main" id="{2D16426B-F943-4750-B090-79D59B2025DD}"/>
              </a:ext>
            </a:extLst>
          </p:cNvPr>
          <p:cNvSpPr/>
          <p:nvPr/>
        </p:nvSpPr>
        <p:spPr>
          <a:xfrm>
            <a:off x="5796136" y="4293096"/>
            <a:ext cx="1731461" cy="1370260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4321402"/>
              <a:satOff val="-5390"/>
              <a:lumOff val="1267"/>
              <a:alphaOff val="0"/>
            </a:schemeClr>
          </a:lnRef>
          <a:fillRef idx="3">
            <a:schemeClr val="accent2">
              <a:hueOff val="4321402"/>
              <a:satOff val="-5390"/>
              <a:lumOff val="1267"/>
              <a:alphaOff val="0"/>
            </a:schemeClr>
          </a:fillRef>
          <a:effectRef idx="2">
            <a:schemeClr val="accent2">
              <a:hueOff val="4321402"/>
              <a:satOff val="-5390"/>
              <a:lumOff val="1267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Βέλος: Διάσημα 10">
            <a:extLst>
              <a:ext uri="{FF2B5EF4-FFF2-40B4-BE49-F238E27FC236}">
                <a16:creationId xmlns:a16="http://schemas.microsoft.com/office/drawing/2014/main" id="{95B8EA02-BA53-4B28-A315-674AE6B78C86}"/>
              </a:ext>
            </a:extLst>
          </p:cNvPr>
          <p:cNvSpPr/>
          <p:nvPr/>
        </p:nvSpPr>
        <p:spPr>
          <a:xfrm>
            <a:off x="6836986" y="4293096"/>
            <a:ext cx="1731461" cy="1370260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4681519"/>
              <a:satOff val="-5839"/>
              <a:lumOff val="1373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41A25A6B-4A6E-4C78-BE9C-2DE611F621FE}"/>
              </a:ext>
            </a:extLst>
          </p:cNvPr>
          <p:cNvGrpSpPr/>
          <p:nvPr/>
        </p:nvGrpSpPr>
        <p:grpSpPr>
          <a:xfrm>
            <a:off x="841426" y="4430122"/>
            <a:ext cx="7495599" cy="1096208"/>
            <a:chOff x="27" y="3584309"/>
            <a:chExt cx="7495599" cy="1096208"/>
          </a:xfrm>
          <a:scene3d>
            <a:camera prst="orthographicFront"/>
            <a:lightRig rig="flat" dir="t"/>
          </a:scene3d>
        </p:grpSpPr>
        <p:sp>
          <p:nvSpPr>
            <p:cNvPr id="13" name="Ορθογώνιο 12">
              <a:extLst>
                <a:ext uri="{FF2B5EF4-FFF2-40B4-BE49-F238E27FC236}">
                  <a16:creationId xmlns:a16="http://schemas.microsoft.com/office/drawing/2014/main" id="{EBD93A2E-A70D-4A19-9E75-08B99C0ED6F8}"/>
                </a:ext>
              </a:extLst>
            </p:cNvPr>
            <p:cNvSpPr/>
            <p:nvPr/>
          </p:nvSpPr>
          <p:spPr>
            <a:xfrm>
              <a:off x="27" y="3584309"/>
              <a:ext cx="7495599" cy="1096208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2AFE7C-7CE2-439E-ABCC-AD219DF6C58B}"/>
                </a:ext>
              </a:extLst>
            </p:cNvPr>
            <p:cNvSpPr txBox="1"/>
            <p:nvPr/>
          </p:nvSpPr>
          <p:spPr>
            <a:xfrm>
              <a:off x="27" y="3584309"/>
              <a:ext cx="7495599" cy="1096208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kern="1200" dirty="0"/>
                <a:t>Σύμφωνα με τον Οδηγό Εφαρμογής των Επενδυτικών Σχεδίων Καινοτομίας τα Γενικά Έξοδα προκύπτουν ως σταθερό ποσοστό 15% των επιλέξιμων άμεσων δαπανών προσωπικού εκτός Φ.Π.Α. (Καν 1303/2013, άρθρο 68, παρ. 1, περίπτωση β,   ΥΑΕΚΕΔ άρθρο 23 και 25.Α.1.α).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l-GR" sz="1400" kern="1200" dirty="0" err="1"/>
                <a:t>Επαναϋπολογισμός</a:t>
              </a:r>
              <a:r>
                <a:rPr lang="el-GR" sz="1400" kern="1200" dirty="0"/>
                <a:t> κατηγορίας σε κάθε αναμόρφωση Κατηγορίας 1</a:t>
              </a:r>
            </a:p>
            <a:p>
              <a:pPr marL="0" lvl="0" indent="0" algn="l" defTabSz="53340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200" kern="1200" dirty="0"/>
            </a:p>
          </p:txBody>
        </p:sp>
      </p:grpSp>
      <p:sp>
        <p:nvSpPr>
          <p:cNvPr id="18" name="Επεξήγηση με επάνω βέλος 4">
            <a:extLst>
              <a:ext uri="{FF2B5EF4-FFF2-40B4-BE49-F238E27FC236}">
                <a16:creationId xmlns:a16="http://schemas.microsoft.com/office/drawing/2014/main" id="{5B2B81E5-3692-4D82-8F82-C19966C11E43}"/>
              </a:ext>
            </a:extLst>
          </p:cNvPr>
          <p:cNvSpPr/>
          <p:nvPr/>
        </p:nvSpPr>
        <p:spPr>
          <a:xfrm>
            <a:off x="687068" y="5717472"/>
            <a:ext cx="7862598" cy="854968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[Αμοιβές Πανεπιστημιακών + Τρίτων (χωρίς ΤΠΥ) + Τρίτων (με ΤΠΥ)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/1,24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]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x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0,15</a:t>
            </a:r>
          </a:p>
        </p:txBody>
      </p:sp>
    </p:spTree>
    <p:extLst>
      <p:ext uri="{BB962C8B-B14F-4D97-AF65-F5344CB8AC3E}">
        <p14:creationId xmlns:p14="http://schemas.microsoft.com/office/powerpoint/2010/main" val="1641857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3E4411-D5FB-4A7F-9701-1E8F6773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επαληθεύσεων</a:t>
            </a:r>
            <a:br>
              <a:rPr lang="el-GR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4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309B7A35-804D-41D3-A0E3-5B278A87A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2802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021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242374-BBFD-4F4E-A9AC-EE17B41B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επαληθεύσεων</a:t>
            </a:r>
            <a:b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7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ενδιάμεση επαλήθευση 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3EA2075F-B34D-40E2-9216-FCF06929E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916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532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E2A439-CAB3-4F47-89CC-33C05C90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επαληθεύσεων</a:t>
            </a:r>
            <a:b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τελική επαλήθευση</a:t>
            </a:r>
            <a:endParaRPr lang="el-GR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3E540816-A84F-4ED3-8D3C-8ECAD3567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122770"/>
              </p:ext>
            </p:extLst>
          </p:nvPr>
        </p:nvGraphicFramePr>
        <p:xfrm>
          <a:off x="457200" y="2132857"/>
          <a:ext cx="82296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796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Τροποποιήσεων</a:t>
            </a: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773959"/>
              </p:ext>
            </p:extLst>
          </p:nvPr>
        </p:nvGraphicFramePr>
        <p:xfrm>
          <a:off x="457200" y="199938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135354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Τροποποίηση επιμέρους στοιχείων της Απόφασης ένταξης είναι δυνατή εφόσον τηρούνται αθροιστικά οι ακόλουθες προϋποθέσεις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60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195EFB-30BE-4B2B-8B4E-E051D424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Επενδυτικά Σχέδια Καινοτομίας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95BF15-0E63-4471-A5C0-AB66A8B59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δράση υλοποιείται σε όλα τα στάδια (υποβολή, αξιολόγηση, ενστάσεις, υπαγωγή, έλεγχος, πιστοποίηση, τροποποίηση, πληρωμή, έλεγχος μακροχρονίων υποχρεώσεων, κλπ.) μέσω του </a:t>
            </a:r>
            <a:r>
              <a:rPr lang="el-GR" sz="4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Π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ληροφοριακού </a:t>
            </a:r>
            <a:r>
              <a:rPr lang="el-GR" sz="4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Σ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υστήματος </a:t>
            </a:r>
            <a:r>
              <a:rPr lang="el-GR" sz="4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Κ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ρατικών </a:t>
            </a:r>
            <a:r>
              <a:rPr lang="el-GR" sz="4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Ε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νισχύσεων (</a:t>
            </a:r>
            <a:r>
              <a:rPr lang="el-GR" sz="4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Π.Σ.Κ.Ε.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55895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E78053-93AF-4E62-A27E-13D7CB22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Τροποποιήσεων</a:t>
            </a:r>
            <a:endParaRPr lang="el-GR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E7D6E166-FABE-44F3-8A3C-7F1803FE53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7366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107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315200" cy="63796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Κατηγορίες Τροποποιήσεων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Οι τροποποιήσεις που επιτρέπεται να πραγματοποιηθούν από τους δικαιούχους έργων της παρούσας Πρόσκλησης ανήκουν στις ακόλουθες κατηγορίες: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1475656" y="3284984"/>
            <a:ext cx="6336704" cy="100811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Τροποποιήσεις στοιχείων εγκριτικής απόφασης</a:t>
            </a:r>
          </a:p>
        </p:txBody>
      </p:sp>
      <p:sp>
        <p:nvSpPr>
          <p:cNvPr id="10" name="Έλλειψη 9"/>
          <p:cNvSpPr/>
          <p:nvPr/>
        </p:nvSpPr>
        <p:spPr>
          <a:xfrm>
            <a:off x="1475656" y="4581128"/>
            <a:ext cx="6332839" cy="100811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Τροποποιήσεις ήσσονος σημασίας</a:t>
            </a:r>
          </a:p>
        </p:txBody>
      </p:sp>
    </p:spTree>
    <p:extLst>
      <p:ext uri="{BB962C8B-B14F-4D97-AF65-F5344CB8AC3E}">
        <p14:creationId xmlns:p14="http://schemas.microsoft.com/office/powerpoint/2010/main" val="3918049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84BDC8-05A2-4AC7-8597-4A506B95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Τροποποιήσεις στοιχείων εγκριτικής απόφασης</a:t>
            </a:r>
            <a:b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endParaRPr lang="el-GR" dirty="0"/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850AFF8F-5523-4C8A-B92B-688AF6A048EC}"/>
              </a:ext>
            </a:extLst>
          </p:cNvPr>
          <p:cNvGrpSpPr/>
          <p:nvPr/>
        </p:nvGrpSpPr>
        <p:grpSpPr>
          <a:xfrm>
            <a:off x="500404" y="1988840"/>
            <a:ext cx="8297471" cy="4594522"/>
            <a:chOff x="1406258" y="1988840"/>
            <a:chExt cx="6311441" cy="4594522"/>
          </a:xfrm>
        </p:grpSpPr>
        <p:sp>
          <p:nvSpPr>
            <p:cNvPr id="4" name="Ρόμβος 3">
              <a:extLst>
                <a:ext uri="{FF2B5EF4-FFF2-40B4-BE49-F238E27FC236}">
                  <a16:creationId xmlns:a16="http://schemas.microsoft.com/office/drawing/2014/main" id="{555BD55F-57C6-406C-AAAB-6B75BFC385C4}"/>
                </a:ext>
              </a:extLst>
            </p:cNvPr>
            <p:cNvSpPr/>
            <p:nvPr/>
          </p:nvSpPr>
          <p:spPr>
            <a:xfrm>
              <a:off x="2274738" y="1988840"/>
              <a:ext cx="4594522" cy="4594522"/>
            </a:xfrm>
            <a:prstGeom prst="diamond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Ελεύθερη σχεδίαση: Σχήμα 4">
              <a:extLst>
                <a:ext uri="{FF2B5EF4-FFF2-40B4-BE49-F238E27FC236}">
                  <a16:creationId xmlns:a16="http://schemas.microsoft.com/office/drawing/2014/main" id="{35EDA122-46C2-4106-A145-5815351B474B}"/>
                </a:ext>
              </a:extLst>
            </p:cNvPr>
            <p:cNvSpPr/>
            <p:nvPr/>
          </p:nvSpPr>
          <p:spPr>
            <a:xfrm>
              <a:off x="1406258" y="2436017"/>
              <a:ext cx="3028141" cy="1791863"/>
            </a:xfrm>
            <a:custGeom>
              <a:avLst/>
              <a:gdLst>
                <a:gd name="connsiteX0" fmla="*/ 0 w 3028141"/>
                <a:gd name="connsiteY0" fmla="*/ 298650 h 1791863"/>
                <a:gd name="connsiteX1" fmla="*/ 298650 w 3028141"/>
                <a:gd name="connsiteY1" fmla="*/ 0 h 1791863"/>
                <a:gd name="connsiteX2" fmla="*/ 2729491 w 3028141"/>
                <a:gd name="connsiteY2" fmla="*/ 0 h 1791863"/>
                <a:gd name="connsiteX3" fmla="*/ 3028141 w 3028141"/>
                <a:gd name="connsiteY3" fmla="*/ 298650 h 1791863"/>
                <a:gd name="connsiteX4" fmla="*/ 3028141 w 3028141"/>
                <a:gd name="connsiteY4" fmla="*/ 1493213 h 1791863"/>
                <a:gd name="connsiteX5" fmla="*/ 2729491 w 3028141"/>
                <a:gd name="connsiteY5" fmla="*/ 1791863 h 1791863"/>
                <a:gd name="connsiteX6" fmla="*/ 298650 w 3028141"/>
                <a:gd name="connsiteY6" fmla="*/ 1791863 h 1791863"/>
                <a:gd name="connsiteX7" fmla="*/ 0 w 3028141"/>
                <a:gd name="connsiteY7" fmla="*/ 1493213 h 1791863"/>
                <a:gd name="connsiteX8" fmla="*/ 0 w 3028141"/>
                <a:gd name="connsiteY8" fmla="*/ 298650 h 179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141" h="1791863">
                  <a:moveTo>
                    <a:pt x="0" y="298650"/>
                  </a:moveTo>
                  <a:cubicBezTo>
                    <a:pt x="0" y="133710"/>
                    <a:pt x="133710" y="0"/>
                    <a:pt x="298650" y="0"/>
                  </a:cubicBezTo>
                  <a:lnTo>
                    <a:pt x="2729491" y="0"/>
                  </a:lnTo>
                  <a:cubicBezTo>
                    <a:pt x="2894431" y="0"/>
                    <a:pt x="3028141" y="133710"/>
                    <a:pt x="3028141" y="298650"/>
                  </a:cubicBezTo>
                  <a:lnTo>
                    <a:pt x="3028141" y="1493213"/>
                  </a:lnTo>
                  <a:cubicBezTo>
                    <a:pt x="3028141" y="1658153"/>
                    <a:pt x="2894431" y="1791863"/>
                    <a:pt x="2729491" y="1791863"/>
                  </a:cubicBezTo>
                  <a:lnTo>
                    <a:pt x="298650" y="1791863"/>
                  </a:lnTo>
                  <a:cubicBezTo>
                    <a:pt x="133710" y="1791863"/>
                    <a:pt x="0" y="1658153"/>
                    <a:pt x="0" y="1493213"/>
                  </a:cubicBezTo>
                  <a:lnTo>
                    <a:pt x="0" y="2986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812" tIns="140812" rIns="140812" bIns="14081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b="0" i="0" kern="1200" baseline="0" dirty="0"/>
                <a:t>Τροποποίηση στοιχείων των δαπανών και των παραδοτέων, που δεν επηρεάζουν τη φύση και τους στόχους του επενδυτικού σχεδίου και τους όρους και προϋποθέσεις της προκήρυξης</a:t>
              </a:r>
              <a:endParaRPr lang="el-GR" kern="1200" dirty="0"/>
            </a:p>
          </p:txBody>
        </p:sp>
        <p:sp>
          <p:nvSpPr>
            <p:cNvPr id="6" name="Ελεύθερη σχεδίαση: Σχήμα 5">
              <a:extLst>
                <a:ext uri="{FF2B5EF4-FFF2-40B4-BE49-F238E27FC236}">
                  <a16:creationId xmlns:a16="http://schemas.microsoft.com/office/drawing/2014/main" id="{051F3288-3F40-4C4A-8962-266862D7DF2D}"/>
                </a:ext>
              </a:extLst>
            </p:cNvPr>
            <p:cNvSpPr/>
            <p:nvPr/>
          </p:nvSpPr>
          <p:spPr>
            <a:xfrm>
              <a:off x="4689558" y="2436017"/>
              <a:ext cx="3028141" cy="1791863"/>
            </a:xfrm>
            <a:custGeom>
              <a:avLst/>
              <a:gdLst>
                <a:gd name="connsiteX0" fmla="*/ 0 w 3028141"/>
                <a:gd name="connsiteY0" fmla="*/ 298650 h 1791863"/>
                <a:gd name="connsiteX1" fmla="*/ 298650 w 3028141"/>
                <a:gd name="connsiteY1" fmla="*/ 0 h 1791863"/>
                <a:gd name="connsiteX2" fmla="*/ 2729491 w 3028141"/>
                <a:gd name="connsiteY2" fmla="*/ 0 h 1791863"/>
                <a:gd name="connsiteX3" fmla="*/ 3028141 w 3028141"/>
                <a:gd name="connsiteY3" fmla="*/ 298650 h 1791863"/>
                <a:gd name="connsiteX4" fmla="*/ 3028141 w 3028141"/>
                <a:gd name="connsiteY4" fmla="*/ 1493213 h 1791863"/>
                <a:gd name="connsiteX5" fmla="*/ 2729491 w 3028141"/>
                <a:gd name="connsiteY5" fmla="*/ 1791863 h 1791863"/>
                <a:gd name="connsiteX6" fmla="*/ 298650 w 3028141"/>
                <a:gd name="connsiteY6" fmla="*/ 1791863 h 1791863"/>
                <a:gd name="connsiteX7" fmla="*/ 0 w 3028141"/>
                <a:gd name="connsiteY7" fmla="*/ 1493213 h 1791863"/>
                <a:gd name="connsiteX8" fmla="*/ 0 w 3028141"/>
                <a:gd name="connsiteY8" fmla="*/ 298650 h 179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141" h="1791863">
                  <a:moveTo>
                    <a:pt x="0" y="298650"/>
                  </a:moveTo>
                  <a:cubicBezTo>
                    <a:pt x="0" y="133710"/>
                    <a:pt x="133710" y="0"/>
                    <a:pt x="298650" y="0"/>
                  </a:cubicBezTo>
                  <a:lnTo>
                    <a:pt x="2729491" y="0"/>
                  </a:lnTo>
                  <a:cubicBezTo>
                    <a:pt x="2894431" y="0"/>
                    <a:pt x="3028141" y="133710"/>
                    <a:pt x="3028141" y="298650"/>
                  </a:cubicBezTo>
                  <a:lnTo>
                    <a:pt x="3028141" y="1493213"/>
                  </a:lnTo>
                  <a:cubicBezTo>
                    <a:pt x="3028141" y="1658153"/>
                    <a:pt x="2894431" y="1791863"/>
                    <a:pt x="2729491" y="1791863"/>
                  </a:cubicBezTo>
                  <a:lnTo>
                    <a:pt x="298650" y="1791863"/>
                  </a:lnTo>
                  <a:cubicBezTo>
                    <a:pt x="133710" y="1791863"/>
                    <a:pt x="0" y="1658153"/>
                    <a:pt x="0" y="1493213"/>
                  </a:cubicBezTo>
                  <a:lnTo>
                    <a:pt x="0" y="2986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812" tIns="140812" rIns="140812" bIns="14081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b="0" i="0" kern="1200" baseline="0" dirty="0"/>
                <a:t>Τροποποίηση προϋπολογισμού με αυξομείωση ανά κατηγορία δαπάνης ως 30% του συνολικού προϋπολογισμού, </a:t>
              </a:r>
              <a:endParaRPr lang="el-GR" kern="1200" dirty="0"/>
            </a:p>
          </p:txBody>
        </p:sp>
        <p:sp>
          <p:nvSpPr>
            <p:cNvPr id="7" name="Ελεύθερη σχεδίαση: Σχήμα 6">
              <a:extLst>
                <a:ext uri="{FF2B5EF4-FFF2-40B4-BE49-F238E27FC236}">
                  <a16:creationId xmlns:a16="http://schemas.microsoft.com/office/drawing/2014/main" id="{F2350FB4-3864-4D97-A75C-0239D006F128}"/>
                </a:ext>
              </a:extLst>
            </p:cNvPr>
            <p:cNvSpPr/>
            <p:nvPr/>
          </p:nvSpPr>
          <p:spPr>
            <a:xfrm>
              <a:off x="1410980" y="4387792"/>
              <a:ext cx="3028141" cy="1791863"/>
            </a:xfrm>
            <a:custGeom>
              <a:avLst/>
              <a:gdLst>
                <a:gd name="connsiteX0" fmla="*/ 0 w 3028141"/>
                <a:gd name="connsiteY0" fmla="*/ 298650 h 1791863"/>
                <a:gd name="connsiteX1" fmla="*/ 298650 w 3028141"/>
                <a:gd name="connsiteY1" fmla="*/ 0 h 1791863"/>
                <a:gd name="connsiteX2" fmla="*/ 2729491 w 3028141"/>
                <a:gd name="connsiteY2" fmla="*/ 0 h 1791863"/>
                <a:gd name="connsiteX3" fmla="*/ 3028141 w 3028141"/>
                <a:gd name="connsiteY3" fmla="*/ 298650 h 1791863"/>
                <a:gd name="connsiteX4" fmla="*/ 3028141 w 3028141"/>
                <a:gd name="connsiteY4" fmla="*/ 1493213 h 1791863"/>
                <a:gd name="connsiteX5" fmla="*/ 2729491 w 3028141"/>
                <a:gd name="connsiteY5" fmla="*/ 1791863 h 1791863"/>
                <a:gd name="connsiteX6" fmla="*/ 298650 w 3028141"/>
                <a:gd name="connsiteY6" fmla="*/ 1791863 h 1791863"/>
                <a:gd name="connsiteX7" fmla="*/ 0 w 3028141"/>
                <a:gd name="connsiteY7" fmla="*/ 1493213 h 1791863"/>
                <a:gd name="connsiteX8" fmla="*/ 0 w 3028141"/>
                <a:gd name="connsiteY8" fmla="*/ 298650 h 179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141" h="1791863">
                  <a:moveTo>
                    <a:pt x="0" y="298650"/>
                  </a:moveTo>
                  <a:cubicBezTo>
                    <a:pt x="0" y="133710"/>
                    <a:pt x="133710" y="0"/>
                    <a:pt x="298650" y="0"/>
                  </a:cubicBezTo>
                  <a:lnTo>
                    <a:pt x="2729491" y="0"/>
                  </a:lnTo>
                  <a:cubicBezTo>
                    <a:pt x="2894431" y="0"/>
                    <a:pt x="3028141" y="133710"/>
                    <a:pt x="3028141" y="298650"/>
                  </a:cubicBezTo>
                  <a:lnTo>
                    <a:pt x="3028141" y="1493213"/>
                  </a:lnTo>
                  <a:cubicBezTo>
                    <a:pt x="3028141" y="1658153"/>
                    <a:pt x="2894431" y="1791863"/>
                    <a:pt x="2729491" y="1791863"/>
                  </a:cubicBezTo>
                  <a:lnTo>
                    <a:pt x="298650" y="1791863"/>
                  </a:lnTo>
                  <a:cubicBezTo>
                    <a:pt x="133710" y="1791863"/>
                    <a:pt x="0" y="1658153"/>
                    <a:pt x="0" y="1493213"/>
                  </a:cubicBezTo>
                  <a:lnTo>
                    <a:pt x="0" y="2986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812" tIns="140812" rIns="140812" bIns="14081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b="0" i="0" kern="1200" baseline="0" dirty="0"/>
                <a:t>Προσθήκη νέας κατηγορίας δαπανών, μη προβλεπόμενη κατά την υποβολή της πρότασης, μέχρι 5% του συνολικού </a:t>
              </a:r>
              <a:endParaRPr lang="el-GR" kern="1200" dirty="0"/>
            </a:p>
          </p:txBody>
        </p:sp>
        <p:sp>
          <p:nvSpPr>
            <p:cNvPr id="8" name="Ελεύθερη σχεδίαση: Σχήμα 7">
              <a:extLst>
                <a:ext uri="{FF2B5EF4-FFF2-40B4-BE49-F238E27FC236}">
                  <a16:creationId xmlns:a16="http://schemas.microsoft.com/office/drawing/2014/main" id="{CBB8CF92-9EB2-4712-B6D9-DF17F77C0880}"/>
                </a:ext>
              </a:extLst>
            </p:cNvPr>
            <p:cNvSpPr/>
            <p:nvPr/>
          </p:nvSpPr>
          <p:spPr>
            <a:xfrm>
              <a:off x="4651973" y="4365716"/>
              <a:ext cx="3028141" cy="1791863"/>
            </a:xfrm>
            <a:custGeom>
              <a:avLst/>
              <a:gdLst>
                <a:gd name="connsiteX0" fmla="*/ 0 w 3028141"/>
                <a:gd name="connsiteY0" fmla="*/ 298650 h 1791863"/>
                <a:gd name="connsiteX1" fmla="*/ 298650 w 3028141"/>
                <a:gd name="connsiteY1" fmla="*/ 0 h 1791863"/>
                <a:gd name="connsiteX2" fmla="*/ 2729491 w 3028141"/>
                <a:gd name="connsiteY2" fmla="*/ 0 h 1791863"/>
                <a:gd name="connsiteX3" fmla="*/ 3028141 w 3028141"/>
                <a:gd name="connsiteY3" fmla="*/ 298650 h 1791863"/>
                <a:gd name="connsiteX4" fmla="*/ 3028141 w 3028141"/>
                <a:gd name="connsiteY4" fmla="*/ 1493213 h 1791863"/>
                <a:gd name="connsiteX5" fmla="*/ 2729491 w 3028141"/>
                <a:gd name="connsiteY5" fmla="*/ 1791863 h 1791863"/>
                <a:gd name="connsiteX6" fmla="*/ 298650 w 3028141"/>
                <a:gd name="connsiteY6" fmla="*/ 1791863 h 1791863"/>
                <a:gd name="connsiteX7" fmla="*/ 0 w 3028141"/>
                <a:gd name="connsiteY7" fmla="*/ 1493213 h 1791863"/>
                <a:gd name="connsiteX8" fmla="*/ 0 w 3028141"/>
                <a:gd name="connsiteY8" fmla="*/ 298650 h 179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141" h="1791863">
                  <a:moveTo>
                    <a:pt x="0" y="298650"/>
                  </a:moveTo>
                  <a:cubicBezTo>
                    <a:pt x="0" y="133710"/>
                    <a:pt x="133710" y="0"/>
                    <a:pt x="298650" y="0"/>
                  </a:cubicBezTo>
                  <a:lnTo>
                    <a:pt x="2729491" y="0"/>
                  </a:lnTo>
                  <a:cubicBezTo>
                    <a:pt x="2894431" y="0"/>
                    <a:pt x="3028141" y="133710"/>
                    <a:pt x="3028141" y="298650"/>
                  </a:cubicBezTo>
                  <a:lnTo>
                    <a:pt x="3028141" y="1493213"/>
                  </a:lnTo>
                  <a:cubicBezTo>
                    <a:pt x="3028141" y="1658153"/>
                    <a:pt x="2894431" y="1791863"/>
                    <a:pt x="2729491" y="1791863"/>
                  </a:cubicBezTo>
                  <a:lnTo>
                    <a:pt x="298650" y="1791863"/>
                  </a:lnTo>
                  <a:cubicBezTo>
                    <a:pt x="133710" y="1791863"/>
                    <a:pt x="0" y="1658153"/>
                    <a:pt x="0" y="1493213"/>
                  </a:cubicBezTo>
                  <a:lnTo>
                    <a:pt x="0" y="2986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812" tIns="140812" rIns="140812" bIns="14081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kern="1200" dirty="0"/>
                <a:t>Παράταση ολοκλήρωσης του επενδυτικού σχεδίου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659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Τροποποιήσεις Ήσσονος</a:t>
            </a:r>
            <a:r>
              <a:rPr lang="el-GR" dirty="0"/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σημασίας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534014"/>
              </p:ext>
            </p:extLst>
          </p:nvPr>
        </p:nvGraphicFramePr>
        <p:xfrm>
          <a:off x="1043608" y="1916832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Έλλειψη 5"/>
          <p:cNvSpPr/>
          <p:nvPr/>
        </p:nvSpPr>
        <p:spPr>
          <a:xfrm>
            <a:off x="3853225" y="1150528"/>
            <a:ext cx="4026636" cy="936181"/>
          </a:xfrm>
          <a:custGeom>
            <a:avLst/>
            <a:gdLst>
              <a:gd name="connsiteX0" fmla="*/ 0 w 4608512"/>
              <a:gd name="connsiteY0" fmla="*/ 504056 h 1008112"/>
              <a:gd name="connsiteX1" fmla="*/ 2304256 w 4608512"/>
              <a:gd name="connsiteY1" fmla="*/ 0 h 1008112"/>
              <a:gd name="connsiteX2" fmla="*/ 4608512 w 4608512"/>
              <a:gd name="connsiteY2" fmla="*/ 504056 h 1008112"/>
              <a:gd name="connsiteX3" fmla="*/ 2304256 w 4608512"/>
              <a:gd name="connsiteY3" fmla="*/ 1008112 h 1008112"/>
              <a:gd name="connsiteX4" fmla="*/ 0 w 4608512"/>
              <a:gd name="connsiteY4" fmla="*/ 504056 h 1008112"/>
              <a:gd name="connsiteX0" fmla="*/ 0 w 4170204"/>
              <a:gd name="connsiteY0" fmla="*/ 488964 h 1008154"/>
              <a:gd name="connsiteX1" fmla="*/ 1865948 w 4170204"/>
              <a:gd name="connsiteY1" fmla="*/ 22 h 1008154"/>
              <a:gd name="connsiteX2" fmla="*/ 4170204 w 4170204"/>
              <a:gd name="connsiteY2" fmla="*/ 504078 h 1008154"/>
              <a:gd name="connsiteX3" fmla="*/ 1865948 w 4170204"/>
              <a:gd name="connsiteY3" fmla="*/ 1008134 h 1008154"/>
              <a:gd name="connsiteX4" fmla="*/ 0 w 4170204"/>
              <a:gd name="connsiteY4" fmla="*/ 488964 h 1008154"/>
              <a:gd name="connsiteX0" fmla="*/ 0 w 4170204"/>
              <a:gd name="connsiteY0" fmla="*/ 451463 h 1008659"/>
              <a:gd name="connsiteX1" fmla="*/ 1865948 w 4170204"/>
              <a:gd name="connsiteY1" fmla="*/ 307 h 1008659"/>
              <a:gd name="connsiteX2" fmla="*/ 4170204 w 4170204"/>
              <a:gd name="connsiteY2" fmla="*/ 504363 h 1008659"/>
              <a:gd name="connsiteX3" fmla="*/ 1865948 w 4170204"/>
              <a:gd name="connsiteY3" fmla="*/ 1008419 h 1008659"/>
              <a:gd name="connsiteX4" fmla="*/ 0 w 4170204"/>
              <a:gd name="connsiteY4" fmla="*/ 451463 h 1008659"/>
              <a:gd name="connsiteX0" fmla="*/ 0 w 4170204"/>
              <a:gd name="connsiteY0" fmla="*/ 451183 h 1008156"/>
              <a:gd name="connsiteX1" fmla="*/ 1865948 w 4170204"/>
              <a:gd name="connsiteY1" fmla="*/ 27 h 1008156"/>
              <a:gd name="connsiteX2" fmla="*/ 4170204 w 4170204"/>
              <a:gd name="connsiteY2" fmla="*/ 466298 h 1008156"/>
              <a:gd name="connsiteX3" fmla="*/ 1865948 w 4170204"/>
              <a:gd name="connsiteY3" fmla="*/ 1008139 h 1008156"/>
              <a:gd name="connsiteX4" fmla="*/ 0 w 4170204"/>
              <a:gd name="connsiteY4" fmla="*/ 451183 h 1008156"/>
              <a:gd name="connsiteX0" fmla="*/ 0 w 4034178"/>
              <a:gd name="connsiteY0" fmla="*/ 451164 h 1008124"/>
              <a:gd name="connsiteX1" fmla="*/ 1865948 w 4034178"/>
              <a:gd name="connsiteY1" fmla="*/ 8 h 1008124"/>
              <a:gd name="connsiteX2" fmla="*/ 4034178 w 4034178"/>
              <a:gd name="connsiteY2" fmla="*/ 443608 h 1008124"/>
              <a:gd name="connsiteX3" fmla="*/ 1865948 w 4034178"/>
              <a:gd name="connsiteY3" fmla="*/ 1008120 h 1008124"/>
              <a:gd name="connsiteX4" fmla="*/ 0 w 4034178"/>
              <a:gd name="connsiteY4" fmla="*/ 451164 h 1008124"/>
              <a:gd name="connsiteX0" fmla="*/ 0 w 4026621"/>
              <a:gd name="connsiteY0" fmla="*/ 413502 h 1008307"/>
              <a:gd name="connsiteX1" fmla="*/ 1858391 w 4026621"/>
              <a:gd name="connsiteY1" fmla="*/ 131 h 1008307"/>
              <a:gd name="connsiteX2" fmla="*/ 4026621 w 4026621"/>
              <a:gd name="connsiteY2" fmla="*/ 443731 h 1008307"/>
              <a:gd name="connsiteX3" fmla="*/ 1858391 w 4026621"/>
              <a:gd name="connsiteY3" fmla="*/ 1008243 h 1008307"/>
              <a:gd name="connsiteX4" fmla="*/ 0 w 4026621"/>
              <a:gd name="connsiteY4" fmla="*/ 413502 h 1008307"/>
              <a:gd name="connsiteX0" fmla="*/ 15 w 4026636"/>
              <a:gd name="connsiteY0" fmla="*/ 413446 h 1008251"/>
              <a:gd name="connsiteX1" fmla="*/ 1858406 w 4026636"/>
              <a:gd name="connsiteY1" fmla="*/ 75 h 1008251"/>
              <a:gd name="connsiteX2" fmla="*/ 4026636 w 4026636"/>
              <a:gd name="connsiteY2" fmla="*/ 443675 h 1008251"/>
              <a:gd name="connsiteX3" fmla="*/ 1888634 w 4026636"/>
              <a:gd name="connsiteY3" fmla="*/ 1008187 h 1008251"/>
              <a:gd name="connsiteX4" fmla="*/ 15 w 4026636"/>
              <a:gd name="connsiteY4" fmla="*/ 413446 h 100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636" h="1008251">
                <a:moveTo>
                  <a:pt x="15" y="413446"/>
                </a:moveTo>
                <a:cubicBezTo>
                  <a:pt x="-5023" y="245427"/>
                  <a:pt x="1187303" y="-4963"/>
                  <a:pt x="1858406" y="75"/>
                </a:cubicBezTo>
                <a:cubicBezTo>
                  <a:pt x="2529509" y="5113"/>
                  <a:pt x="4026636" y="165293"/>
                  <a:pt x="4026636" y="443675"/>
                </a:cubicBezTo>
                <a:cubicBezTo>
                  <a:pt x="4026636" y="722057"/>
                  <a:pt x="2559737" y="1013225"/>
                  <a:pt x="1888634" y="1008187"/>
                </a:cubicBezTo>
                <a:cubicBezTo>
                  <a:pt x="1217531" y="1003149"/>
                  <a:pt x="5053" y="581465"/>
                  <a:pt x="15" y="413446"/>
                </a:cubicBezTo>
                <a:close/>
              </a:path>
            </a:pathLst>
          </a:cu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Συνοδεύει το αίτημα Επαλήθευσης – Πιστοποίησης μέσω ΠΣΚΕ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174" y="2708920"/>
            <a:ext cx="1107996" cy="30963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υπό την έγκριση του οργάνου που διενεργεί την επαλήθευση</a:t>
            </a:r>
          </a:p>
        </p:txBody>
      </p:sp>
      <p:sp>
        <p:nvSpPr>
          <p:cNvPr id="11" name="Έλλειψη 10"/>
          <p:cNvSpPr/>
          <p:nvPr/>
        </p:nvSpPr>
        <p:spPr>
          <a:xfrm rot="20460142">
            <a:off x="180314" y="1250183"/>
            <a:ext cx="3024336" cy="95336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με ευθύνη του Ε.Υ.</a:t>
            </a:r>
          </a:p>
        </p:txBody>
      </p:sp>
    </p:spTree>
    <p:extLst>
      <p:ext uri="{BB962C8B-B14F-4D97-AF65-F5344CB8AC3E}">
        <p14:creationId xmlns:p14="http://schemas.microsoft.com/office/powerpoint/2010/main" val="1356996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6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b="1" dirty="0"/>
              <a:t>Ευχαριστούμε για την προσοχή σας!</a:t>
            </a:r>
          </a:p>
        </p:txBody>
      </p:sp>
      <p:pic>
        <p:nvPicPr>
          <p:cNvPr id="5" name="Picture 3" descr="Y:\ΚΟΙΝΟΧΡΗΣΤΟΣ\Λογότυπο ΕΕ ΑΠΘ\Λογότυπο ΕπΕρ\Νέος Λογότυπος Ε.Ε\eidikosLogariasmos_logo_Gr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65" y="5131962"/>
            <a:ext cx="3528392" cy="122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411760" y="2276872"/>
            <a:ext cx="4446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Κτίριο ΚΕ.Δ.Ε.Α., 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3ης Σεπτεμβρίου 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https://rc.auth.gr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E-mail: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research@rc.auth.gr</a:t>
            </a: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epan@rc.auth.gr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Τ: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2310 996735, 996736, 996762, 994047, 994085</a:t>
            </a:r>
            <a:b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facebook.com/</a:t>
            </a:r>
            <a:r>
              <a:rPr kumimoji="0" lang="en-US" alt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authelke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/</a:t>
            </a:r>
            <a:b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 action="ppaction://hlinkfile"/>
              </a:rPr>
              <a:t>twitter.com/</a:t>
            </a:r>
            <a:r>
              <a:rPr kumimoji="0" lang="en-US" alt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 action="ppaction://hlinkfile"/>
              </a:rPr>
              <a:t>Elkeauth</a:t>
            </a: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Users\iliana\Desktop\6a00d83451b36c69e201bb0955aa16970d-600w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90" y="4244853"/>
            <a:ext cx="408283" cy="4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liana\Desktop\twitterbird_RG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51" y="4925082"/>
            <a:ext cx="375213" cy="3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716480"/>
              </p:ext>
            </p:extLst>
          </p:nvPr>
        </p:nvGraphicFramePr>
        <p:xfrm>
          <a:off x="457200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284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0073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944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775428"/>
              </p:ext>
            </p:extLst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Έλλειψη 12">
            <a:extLst>
              <a:ext uri="{FF2B5EF4-FFF2-40B4-BE49-F238E27FC236}">
                <a16:creationId xmlns:a16="http://schemas.microsoft.com/office/drawing/2014/main" id="{76DE8EE4-4F6F-4E30-9419-B19666857C66}"/>
              </a:ext>
            </a:extLst>
          </p:cNvPr>
          <p:cNvSpPr/>
          <p:nvPr/>
        </p:nvSpPr>
        <p:spPr>
          <a:xfrm>
            <a:off x="251520" y="4725144"/>
            <a:ext cx="3600400" cy="1584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Προσοχή </a:t>
            </a:r>
          </a:p>
          <a:p>
            <a:pPr algn="ctr">
              <a:defRPr/>
            </a:pPr>
            <a:r>
              <a:rPr lang="el-GR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οι </a:t>
            </a:r>
            <a:r>
              <a:rPr lang="el-GR" sz="1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Δαπάνες έκτακτου προσωπικού με σύμβαση μίσθωσης έργου</a:t>
            </a:r>
            <a:r>
              <a:rPr lang="el-GR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θα πρέπει να αποτελούν τουλάχιστον το 25%, ενώ δεν θα πρέπει να υπερβαίνουν το 70% του επιχορηγούμενου Π/Υ του έργου.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97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211E3C-A095-48D2-98B3-75DAAB72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Ερευνητική Ομάδα – </a:t>
            </a:r>
            <a:b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Όρια Αποδοχών ανά κατηγορία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A694CC-7635-4D07-8420-B9DE21FFB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sz="1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Οι κατηγορίες ερευνητικού προσωπικού έχουν </a:t>
            </a:r>
          </a:p>
          <a:p>
            <a:pPr marL="0" indent="0" algn="ctr">
              <a:buNone/>
            </a:pPr>
            <a:r>
              <a:rPr lang="el-GR" sz="1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μέγιστο όριο μικτού κόστους ανά ανθρωπομήνα: </a:t>
            </a:r>
          </a:p>
          <a:p>
            <a:pPr marL="0" indent="0">
              <a:buNone/>
            </a:pPr>
            <a:endParaRPr lang="el-G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Έως 3.000 ευρώ/ανθρωπομήνα 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</a:rPr>
              <a:t>χωρίς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ΦΠΑ (για </a:t>
            </a:r>
            <a:r>
              <a:rPr lang="el-GR" sz="1800" b="0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έμπειρο ερευνητή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Έως 2.000 ευρώ/ανθρωπομήνα 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</a:rPr>
              <a:t>χωρίς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ΦΠΑ (για </a:t>
            </a:r>
            <a:r>
              <a:rPr lang="el-GR" sz="1800" b="0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ερευνητή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Έως 1.500 ευρώ/ανθρωπομήνα 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</a:rPr>
              <a:t>χωρίς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ΦΠΑ (για </a:t>
            </a:r>
            <a:r>
              <a:rPr lang="el-GR" sz="1800" b="0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τεχνικό προσωπικό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Έως 1.000 ευρώ/ανθρωπομήνα 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</a:rPr>
              <a:t>χωρίς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ΦΠΑ (για </a:t>
            </a:r>
            <a:r>
              <a:rPr lang="el-GR" sz="1800" b="0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βοηθητικό προσωπικό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114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Ερευνητική Ομάδα – 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Ακαδημαϊκό προσωπικό </a:t>
            </a:r>
            <a:endParaRPr lang="el-G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604079"/>
              </p:ext>
            </p:extLst>
          </p:nvPr>
        </p:nvGraphicFramePr>
        <p:xfrm>
          <a:off x="457200" y="1484784"/>
          <a:ext cx="8229600" cy="519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843">
                <a:tc>
                  <a:txBody>
                    <a:bodyPr/>
                    <a:lstStyle/>
                    <a:p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60-00-1:Αμοιβές Μόνιμου Προσωπικού Ιδρύματος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61-90-2: Αμοιβές Μελών ΔΕΠ Άλλων Ιδρυμάτων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054">
                <a:tc>
                  <a:txBody>
                    <a:bodyPr/>
                    <a:lstStyle/>
                    <a:p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Συμμετοχή στο έργο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χωρίς διαδικασία επιλογής για ΔΕΠ, ΕΙΔΙΠ,</a:t>
                      </a:r>
                      <a:r>
                        <a:rPr lang="el-GR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ΕΤΕΠ.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Όχι ΙΔΑΧ</a:t>
                      </a:r>
                      <a:endParaRPr lang="el-G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4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Συμπεριλαμβάνονται στην ομάδα του έργου κατά την υποβολή της πρότασης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4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Δεν</a:t>
                      </a:r>
                      <a:r>
                        <a:rPr lang="el-GR" sz="1400" u="non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ορίστηκαν - πρόσκληση</a:t>
                      </a:r>
                      <a:endParaRPr lang="el-GR" sz="14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159">
                <a:tc>
                  <a:txBody>
                    <a:bodyPr/>
                    <a:lstStyle/>
                    <a:p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Συμβάσεις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σύνολο ενοτήτων εργασίας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ανά έτος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010">
                <a:tc>
                  <a:txBody>
                    <a:bodyPr/>
                    <a:lstStyle/>
                    <a:p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Χρονοχρέωση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ΜΕΠΕ – περιγραφή εργασιών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Global</a:t>
                      </a:r>
                      <a:r>
                        <a:rPr lang="en-US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timesheets </a:t>
                      </a:r>
                      <a:r>
                        <a:rPr lang="el-GR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– συμπλήρωση λοιπών ωρών</a:t>
                      </a:r>
                      <a:endParaRPr lang="en-US" sz="1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Περιορισμός 8 ωρών</a:t>
                      </a:r>
                      <a:r>
                        <a:rPr lang="el-GR" sz="140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l-GR" sz="1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ημερησίως και 1720 ωρών</a:t>
                      </a:r>
                      <a:r>
                        <a:rPr lang="el-GR" sz="140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l-GR" sz="1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ετησίως</a:t>
                      </a:r>
                      <a:r>
                        <a:rPr lang="el-GR" sz="1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endParaRPr lang="el-GR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Υπογεγραμμένα Συγκεντρωτικά φύλλα χρονοχρέωσης </a:t>
                      </a: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(global) </a:t>
                      </a:r>
                      <a:r>
                        <a:rPr lang="el-G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από φορέα κύριας απασχόλησης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107">
                <a:tc>
                  <a:txBody>
                    <a:bodyPr/>
                    <a:lstStyle/>
                    <a:p>
                      <a:r>
                        <a:rPr lang="el-GR" sz="2000" strike="sng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Ωριαία</a:t>
                      </a: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strike="sng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αμοιβή</a:t>
                      </a: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400" strike="sng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ακαθάριστες ετήσιες αποδοχές προηγούμενου οικονομικού έτους / (1720*ΙΠΑ)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strike="sng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Προκύπτει από βεβαίωση του Φορέα Κύριας Απασχόλησης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6002">
                <a:tc>
                  <a:txBody>
                    <a:bodyPr/>
                    <a:lstStyle/>
                    <a:p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Όρια Πρόσθετων αποδοχών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400" b="0" i="0" u="none" strike="noStrike" baseline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l-GR" sz="1400" b="0" i="0" u="none" strike="noStrike" baseline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l-GR" sz="1400" b="0" i="0" u="none" strike="noStrik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Έως 3.000 ευρώ/ανθρωπομήνα </a:t>
                      </a:r>
                      <a:endParaRPr lang="el-GR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l-GR" sz="1400" b="0" i="0" u="none" strike="noStrike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l-GR" sz="1400" b="0" i="0" u="none" strike="noStrike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400" b="0" i="0" u="none" strike="noStrik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Έως 3.000 ευρώ/ανθρωπομήνα</a:t>
                      </a:r>
                      <a:endParaRPr lang="el-GR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00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Ερευνητική Ομάδα –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l-GR" b="1" dirty="0">
                <a:latin typeface="Calibri" panose="020F0502020204030204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Έκτακτο προσωπικό 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Ελεύθερη σχεδίαση 6"/>
          <p:cNvSpPr/>
          <p:nvPr/>
        </p:nvSpPr>
        <p:spPr>
          <a:xfrm>
            <a:off x="457200" y="1603730"/>
            <a:ext cx="2170584" cy="1537238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Συμμετοχή στην Ερευνητική ομάδα</a:t>
            </a:r>
          </a:p>
        </p:txBody>
      </p:sp>
      <p:sp>
        <p:nvSpPr>
          <p:cNvPr id="8" name="Ελεύθερη σχεδίαση 7"/>
          <p:cNvSpPr/>
          <p:nvPr/>
        </p:nvSpPr>
        <p:spPr>
          <a:xfrm>
            <a:off x="2627784" y="1603730"/>
            <a:ext cx="6059015" cy="1033182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6" numCol="1" spcCol="1270" anchor="ctr" anchorCtr="0">
            <a:noAutofit/>
          </a:bodyPr>
          <a:lstStyle/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Κατόπιν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πρόσκλησης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ακόμα και αν δηλώθηκαν ονομαστικά στο ΤΠΕ</a:t>
            </a:r>
          </a:p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Πρόσκληση για 1. νέα θέση εργασίας 2. Υποτροφία</a:t>
            </a:r>
          </a:p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Δεν επιτρέπεται τμηματική προκήρυξη θέσης</a:t>
            </a:r>
          </a:p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Ερευνητές, </a:t>
            </a:r>
            <a:r>
              <a:rPr lang="el-GR" sz="16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τεχνικοί και λοιπό υποστηρικτικό προσωπικό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9" name="Ελεύθερη σχεδίαση 8"/>
          <p:cNvSpPr/>
          <p:nvPr/>
        </p:nvSpPr>
        <p:spPr>
          <a:xfrm>
            <a:off x="457200" y="2840786"/>
            <a:ext cx="2170584" cy="1524318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rgbClr val="408C8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1488257"/>
              <a:satOff val="8966"/>
              <a:lumOff val="719"/>
              <a:alphaOff val="0"/>
            </a:schemeClr>
          </a:lnRef>
          <a:fillRef idx="3">
            <a:schemeClr val="accent4">
              <a:hueOff val="-1488257"/>
              <a:satOff val="8966"/>
              <a:lumOff val="719"/>
              <a:alphaOff val="0"/>
            </a:schemeClr>
          </a:fillRef>
          <a:effectRef idx="2">
            <a:schemeClr val="accent4">
              <a:hueOff val="-1488257"/>
              <a:satOff val="8966"/>
              <a:lumOff val="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Σύμβαση</a:t>
            </a:r>
          </a:p>
        </p:txBody>
      </p:sp>
      <p:sp>
        <p:nvSpPr>
          <p:cNvPr id="10" name="Ελεύθερη σχεδίαση 9"/>
          <p:cNvSpPr/>
          <p:nvPr/>
        </p:nvSpPr>
        <p:spPr>
          <a:xfrm>
            <a:off x="2627784" y="2840787"/>
            <a:ext cx="6059015" cy="1020261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1488257"/>
              <a:satOff val="8966"/>
              <a:lumOff val="71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6" numCol="1" spcCol="1270" anchor="ctr" anchorCtr="0">
            <a:noAutofit/>
          </a:bodyPr>
          <a:lstStyle/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Σύμβαση έργου</a:t>
            </a:r>
          </a:p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Σύνολο ενοτήτων εργασίας </a:t>
            </a:r>
          </a:p>
        </p:txBody>
      </p:sp>
      <p:graphicFrame>
        <p:nvGraphicFramePr>
          <p:cNvPr id="17" name="Διάγραμμα 16"/>
          <p:cNvGraphicFramePr/>
          <p:nvPr>
            <p:extLst>
              <p:ext uri="{D42A27DB-BD31-4B8C-83A1-F6EECF244321}">
                <p14:modId xmlns:p14="http://schemas.microsoft.com/office/powerpoint/2010/main" val="972259251"/>
              </p:ext>
            </p:extLst>
          </p:nvPr>
        </p:nvGraphicFramePr>
        <p:xfrm>
          <a:off x="2627784" y="3917280"/>
          <a:ext cx="6048672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35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2713</Words>
  <Application>Microsoft Office PowerPoint</Application>
  <PresentationFormat>Προβολή στην οθόνη (4:3)</PresentationFormat>
  <Paragraphs>293</Paragraphs>
  <Slides>34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Επενδυτικά Σχέδια Καινοτομίας ΕΠ Περιφέρειας Κεντρικής Μακεδονίας 2014-2020</vt:lpstr>
      <vt:lpstr>Θεσμικό Πλαίσιο</vt:lpstr>
      <vt:lpstr>Επενδυτικά Σχέδια Καινοτομίας</vt:lpstr>
      <vt:lpstr>Επιλέξιμες Κατηγορίες Δαπανών</vt:lpstr>
      <vt:lpstr>Επιλέξιμες Κατηγορίες Δαπανών</vt:lpstr>
      <vt:lpstr>Επιλέξιμες Κατηγορίες Δαπανών</vt:lpstr>
      <vt:lpstr>Ερευνητική Ομάδα –  Όρια Αποδοχών ανά κατηγορία</vt:lpstr>
      <vt:lpstr>Ερευνητική Ομάδα –  Ακαδημαϊκό προσωπικό </vt:lpstr>
      <vt:lpstr>Ερευνητική Ομάδα –  Έκτακτο προσωπικό </vt:lpstr>
      <vt:lpstr>Ερευνητική Ομάδα –  Έκτακτο προσωπικό </vt:lpstr>
      <vt:lpstr>Παρουσίαση του PowerPoint</vt:lpstr>
      <vt:lpstr>Ερευνητική Ομάδα</vt:lpstr>
      <vt:lpstr>Επιλέξιμες Κατηγορίες Δαπανών</vt:lpstr>
      <vt:lpstr> Σύμβαση προμήθειας αγαθών </vt:lpstr>
      <vt:lpstr>Επιλέξιμες Κατηγορίες Δαπανών</vt:lpstr>
      <vt:lpstr> Σύμβαση προμήθειας υπηρεσιών</vt:lpstr>
      <vt:lpstr>Επιλέξιμες Κατηγορίες Δαπανών</vt:lpstr>
      <vt:lpstr>Επιλέξιμες Κατηγορίες Δαπανών</vt:lpstr>
      <vt:lpstr>Δαπάνες ταξιδιών:  64-01: Έξοδα Ταξιδιών εσωτερικού - εξωτερικού</vt:lpstr>
      <vt:lpstr>Δαπάνες ταξιδιών: 64-01: Έξοδα Ταξιδιών εσωτερικού - εξωτερικού</vt:lpstr>
      <vt:lpstr>Δαπάνες δημοσιότητας: 64-02: Έξοδα για την προβολή και διαφήμιση των έργων 64-09: Έξοδα δημοσιεύσεων και ανακοινώσεων</vt:lpstr>
      <vt:lpstr>Δαπάνες δημοσιότητας: 64-02: Έξοδα για την προβολή και διαφήμιση των έργων 64-09: Έξοδα δημοσιεύσεων και ανακοινώσεων</vt:lpstr>
      <vt:lpstr> Δαπάνες Αναλωσίμων:  64-08:  Προμήθεια υλικών άμεσης ανάλωσης (εργαστηριακά αναλώσιμα) 64-98-1 : Λοιπά έξοδα (π.χ. κλειδιά, μονωτικές ταινίες) </vt:lpstr>
      <vt:lpstr>Δαπάνες που αφορούν στην αμοιβή ορκωτού λογιστή/ελεγκτή</vt:lpstr>
      <vt:lpstr>Επιλέξιμες Κατηγορίες Δαπανών</vt:lpstr>
      <vt:lpstr> Διαδικασία επαληθεύσεων </vt:lpstr>
      <vt:lpstr> Διαδικασία επαληθεύσεων 1η ενδιάμεση επαλήθευση  </vt:lpstr>
      <vt:lpstr>Διαδικασία επαληθεύσεων τελική επαλήθευση</vt:lpstr>
      <vt:lpstr>Διαδικασία Τροποποιήσεων</vt:lpstr>
      <vt:lpstr>Διαδικασία Τροποποιήσεων</vt:lpstr>
      <vt:lpstr>Κατηγορίες Τροποποιήσεων</vt:lpstr>
      <vt:lpstr>Τροποποιήσεις στοιχείων εγκριτικής απόφασης </vt:lpstr>
      <vt:lpstr>Τροποποιήσεις Ήσσονος σημασίας</vt:lpstr>
      <vt:lpstr>Ευχαριστούμε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skykal</dc:creator>
  <cp:lastModifiedBy>Αλεξανδρίδου Σοφία</cp:lastModifiedBy>
  <cp:revision>231</cp:revision>
  <cp:lastPrinted>2017-11-29T10:50:08Z</cp:lastPrinted>
  <dcterms:created xsi:type="dcterms:W3CDTF">2012-05-04T06:03:46Z</dcterms:created>
  <dcterms:modified xsi:type="dcterms:W3CDTF">2021-10-21T08:32:49Z</dcterms:modified>
</cp:coreProperties>
</file>